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77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8" r:id="rId14"/>
    <p:sldId id="270" r:id="rId15"/>
    <p:sldId id="271" r:id="rId16"/>
    <p:sldId id="272" r:id="rId17"/>
    <p:sldId id="273" r:id="rId18"/>
    <p:sldId id="279" r:id="rId19"/>
    <p:sldId id="280" r:id="rId20"/>
  </p:sldIdLst>
  <p:sldSz cx="13433425" cy="7556500"/>
  <p:notesSz cx="10693400" cy="7556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71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FCF8"/>
    <a:srgbClr val="7DFBF5"/>
    <a:srgbClr val="14F8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804" y="66"/>
      </p:cViewPr>
      <p:guideLst>
        <p:guide orient="horz" pos="2880"/>
        <p:guide pos="271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7507" y="2342516"/>
            <a:ext cx="11418411" cy="6001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00" b="0" i="0">
                <a:solidFill>
                  <a:srgbClr val="ABABA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5014" y="4231641"/>
            <a:ext cx="940339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700">
              <a:spcBef>
                <a:spcPts val="20"/>
              </a:spcBef>
            </a:pPr>
            <a:r>
              <a:rPr lang="es-ES" dirty="0" smtClean="0"/>
              <a:t>https://forumelectrical.com/barrabar-protection-</a:t>
            </a:r>
            <a:r>
              <a:rPr lang="es-ES" spc="-10" dirty="0" smtClean="0"/>
              <a:t>schemes/</a:t>
            </a:r>
            <a:endParaRPr lang="es-ES"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69850">
              <a:spcBef>
                <a:spcPts val="20"/>
              </a:spcBef>
            </a:pPr>
            <a:fld id="{81D60167-4931-47E6-BA6A-407CBD079E47}" type="slidenum">
              <a:rPr lang="es-ES" spc="-20" smtClean="0"/>
              <a:pPr marL="69850">
                <a:spcBef>
                  <a:spcPts val="20"/>
                </a:spcBef>
              </a:pPr>
              <a:t>‹Nº›</a:t>
            </a:fld>
            <a:r>
              <a:rPr lang="es-ES" spc="-20" smtClean="0"/>
              <a:t>/21</a:t>
            </a:r>
            <a:endParaRPr lang="es-ES" spc="-2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0" i="0">
                <a:solidFill>
                  <a:srgbClr val="ABABA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700">
              <a:spcBef>
                <a:spcPts val="20"/>
              </a:spcBef>
            </a:pPr>
            <a:r>
              <a:rPr lang="es-ES" dirty="0" smtClean="0"/>
              <a:t>https://forumelectrical.com/barrabar-protection-</a:t>
            </a:r>
            <a:r>
              <a:rPr lang="es-ES" spc="-10" dirty="0" smtClean="0"/>
              <a:t>schemes/</a:t>
            </a:r>
            <a:endParaRPr lang="es-ES"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69850">
              <a:spcBef>
                <a:spcPts val="20"/>
              </a:spcBef>
            </a:pPr>
            <a:fld id="{81D60167-4931-47E6-BA6A-407CBD079E47}" type="slidenum">
              <a:rPr lang="es-ES" spc="-20" smtClean="0"/>
              <a:pPr marL="69850">
                <a:spcBef>
                  <a:spcPts val="20"/>
                </a:spcBef>
              </a:pPr>
              <a:t>‹Nº›</a:t>
            </a:fld>
            <a:r>
              <a:rPr lang="es-ES" spc="-20" smtClean="0"/>
              <a:t>/21</a:t>
            </a:r>
            <a:endParaRPr lang="es-ES" spc="-2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0" i="0">
                <a:solidFill>
                  <a:srgbClr val="ABABA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1672" y="1737995"/>
            <a:ext cx="58435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18214" y="1737995"/>
            <a:ext cx="58435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700">
              <a:spcBef>
                <a:spcPts val="20"/>
              </a:spcBef>
            </a:pPr>
            <a:r>
              <a:rPr lang="es-ES" dirty="0" smtClean="0"/>
              <a:t>https://forumelectrical.com/barrabar-protection-</a:t>
            </a:r>
            <a:r>
              <a:rPr lang="es-ES" spc="-10" dirty="0" smtClean="0"/>
              <a:t>schemes/</a:t>
            </a:r>
            <a:endParaRPr lang="es-ES" spc="-10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69850">
              <a:spcBef>
                <a:spcPts val="20"/>
              </a:spcBef>
            </a:pPr>
            <a:fld id="{81D60167-4931-47E6-BA6A-407CBD079E47}" type="slidenum">
              <a:rPr lang="es-ES" spc="-20" smtClean="0"/>
              <a:pPr marL="69850">
                <a:spcBef>
                  <a:spcPts val="20"/>
                </a:spcBef>
              </a:pPr>
              <a:t>‹Nº›</a:t>
            </a:fld>
            <a:r>
              <a:rPr lang="es-ES" spc="-20" smtClean="0"/>
              <a:t>/21</a:t>
            </a:r>
            <a:endParaRPr lang="es-ES" spc="-2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0" i="0">
                <a:solidFill>
                  <a:srgbClr val="ABABA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700">
              <a:spcBef>
                <a:spcPts val="20"/>
              </a:spcBef>
            </a:pPr>
            <a:r>
              <a:rPr lang="es-ES" dirty="0" smtClean="0"/>
              <a:t>https://forumelectrical.com/barrabar-protection-</a:t>
            </a:r>
            <a:r>
              <a:rPr lang="es-ES" spc="-10" dirty="0" smtClean="0"/>
              <a:t>schemes/</a:t>
            </a:r>
            <a:endParaRPr lang="es-ES" spc="-10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69850">
              <a:spcBef>
                <a:spcPts val="20"/>
              </a:spcBef>
            </a:pPr>
            <a:fld id="{81D60167-4931-47E6-BA6A-407CBD079E47}" type="slidenum">
              <a:rPr lang="es-ES" spc="-20" smtClean="0"/>
              <a:pPr marL="69850">
                <a:spcBef>
                  <a:spcPts val="20"/>
                </a:spcBef>
              </a:pPr>
              <a:t>‹Nº›</a:t>
            </a:fld>
            <a:r>
              <a:rPr lang="es-ES" spc="-20" smtClean="0"/>
              <a:t>/21</a:t>
            </a:r>
            <a:endParaRPr lang="es-ES" spc="-2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700">
              <a:spcBef>
                <a:spcPts val="20"/>
              </a:spcBef>
            </a:pPr>
            <a:r>
              <a:rPr lang="es-ES" dirty="0" smtClean="0"/>
              <a:t>https://forumelectrical.com/barrabar-protection-</a:t>
            </a:r>
            <a:r>
              <a:rPr lang="es-ES" spc="-10" dirty="0" smtClean="0"/>
              <a:t>schemes/</a:t>
            </a:r>
            <a:endParaRPr lang="es-ES"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69850">
              <a:spcBef>
                <a:spcPts val="20"/>
              </a:spcBef>
            </a:pPr>
            <a:fld id="{81D60167-4931-47E6-BA6A-407CBD079E47}" type="slidenum">
              <a:rPr lang="es-ES" spc="-20" smtClean="0"/>
              <a:pPr marL="69850">
                <a:spcBef>
                  <a:spcPts val="20"/>
                </a:spcBef>
              </a:pPr>
              <a:t>‹Nº›</a:t>
            </a:fld>
            <a:r>
              <a:rPr lang="es-ES" spc="-20" smtClean="0"/>
              <a:t>/21</a:t>
            </a:r>
            <a:endParaRPr lang="es-ES" spc="-2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5828" y="551772"/>
            <a:ext cx="4649049" cy="620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00" b="0" i="0">
                <a:solidFill>
                  <a:srgbClr val="ABABA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1671" y="1737995"/>
            <a:ext cx="1209008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91064" y="7248682"/>
            <a:ext cx="3226734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700">
              <a:spcBef>
                <a:spcPts val="20"/>
              </a:spcBef>
            </a:pPr>
            <a:r>
              <a:rPr lang="es-ES" dirty="0" smtClean="0"/>
              <a:t>https://forumelectrical.com/barrabar-protection-</a:t>
            </a:r>
            <a:r>
              <a:rPr lang="es-ES" spc="-10" dirty="0" smtClean="0"/>
              <a:t>schemes/</a:t>
            </a:r>
            <a:endParaRPr lang="es-ES"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1671" y="7027546"/>
            <a:ext cx="30896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685945" y="7248682"/>
            <a:ext cx="354183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69850">
              <a:spcBef>
                <a:spcPts val="20"/>
              </a:spcBef>
            </a:pPr>
            <a:fld id="{81D60167-4931-47E6-BA6A-407CBD079E47}" type="slidenum">
              <a:rPr lang="es-ES" spc="-20" smtClean="0"/>
              <a:pPr marL="69850">
                <a:spcBef>
                  <a:spcPts val="20"/>
                </a:spcBef>
              </a:pPr>
              <a:t>‹Nº›</a:t>
            </a:fld>
            <a:r>
              <a:rPr lang="es-ES" spc="-20" smtClean="0"/>
              <a:t>/21</a:t>
            </a:r>
            <a:endParaRPr lang="es-ES" spc="-2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forumelectrical.com/wp-content/uploads/2023/12/1-1-14.jpg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forumelectrical.com/wp-content/uploads/2023/12/image-18-1024x575.png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forumelectrical.com/wp-content/uploads/2023/12/image-19.png" TargetMode="Externa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forumelectrical.com/wp-content/uploads/2023/12/image-20-1024x577.png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forumelectrical.com/kirchhoffs-current-law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forumelectrical.com/wp-content/uploads/2023/12/image-21.png" TargetMode="Externa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forumelectrical.com/wp-content/uploads/2023/12/image-22.png" TargetMode="Externa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forumelectrical.com/wp-content/uploads/2023/12/image-23.png" TargetMode="Externa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iec61850.dvl.iec.ch/#%3A~%3Atext%3DIEC%2061850%20communication%20protocols%2Crequirements%20of%20electrical%2Drelated%20functions" TargetMode="Externa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document/9382208" TargetMode="External"/><Relationship Id="rId2" Type="http://schemas.openxmlformats.org/officeDocument/2006/relationships/hyperlink" Target="https://webstore.iec.ch/publication/59762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ebstore.iec.ch/publication/6050" TargetMode="External"/><Relationship Id="rId5" Type="http://schemas.openxmlformats.org/officeDocument/2006/relationships/hyperlink" Target="https://standards.ieee.org/ieee/C37.234/7037/" TargetMode="External"/><Relationship Id="rId4" Type="http://schemas.openxmlformats.org/officeDocument/2006/relationships/hyperlink" Target="https://standards.ieee.org/ieee/C37.234/383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763711" y="730250"/>
            <a:ext cx="9906000" cy="794448"/>
          </a:xfrm>
          <a:prstGeom prst="rect">
            <a:avLst/>
          </a:prstGeom>
        </p:spPr>
        <p:txBody>
          <a:bodyPr vert="horz" wrap="square" lIns="0" tIns="177165" rIns="0" bIns="0" rtlCol="0">
            <a:spAutoFit/>
          </a:bodyPr>
          <a:lstStyle/>
          <a:p>
            <a:pPr marL="12700" algn="ctr">
              <a:spcBef>
                <a:spcPts val="1395"/>
              </a:spcBef>
            </a:pPr>
            <a:r>
              <a:rPr sz="4000" dirty="0">
                <a:solidFill>
                  <a:srgbClr val="111111"/>
                </a:solidFill>
                <a:latin typeface="Roboto"/>
                <a:cs typeface="Roboto"/>
              </a:rPr>
              <a:t>Esquemas</a:t>
            </a:r>
            <a:r>
              <a:rPr sz="4000" spc="1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4000" dirty="0">
                <a:solidFill>
                  <a:srgbClr val="111111"/>
                </a:solidFill>
                <a:latin typeface="Roboto"/>
                <a:cs typeface="Roboto"/>
              </a:rPr>
              <a:t>de</a:t>
            </a:r>
            <a:r>
              <a:rPr sz="4000" spc="-1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4000" dirty="0">
                <a:solidFill>
                  <a:srgbClr val="111111"/>
                </a:solidFill>
                <a:latin typeface="Roboto"/>
                <a:cs typeface="Roboto"/>
              </a:rPr>
              <a:t>protección</a:t>
            </a:r>
            <a:r>
              <a:rPr sz="4000" spc="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4000" dirty="0">
                <a:solidFill>
                  <a:srgbClr val="111111"/>
                </a:solidFill>
                <a:latin typeface="Roboto"/>
                <a:cs typeface="Roboto"/>
              </a:rPr>
              <a:t>de</a:t>
            </a:r>
            <a:r>
              <a:rPr sz="4000" spc="-1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lang="es-ES" sz="4000" dirty="0" smtClean="0">
                <a:solidFill>
                  <a:srgbClr val="111111"/>
                </a:solidFill>
                <a:latin typeface="Roboto"/>
                <a:cs typeface="Roboto"/>
              </a:rPr>
              <a:t>barras</a:t>
            </a:r>
            <a:endParaRPr sz="4000" dirty="0">
              <a:latin typeface="Roboto"/>
              <a:cs typeface="Roboto"/>
            </a:endParaRPr>
          </a:p>
        </p:txBody>
      </p:sp>
      <p:pic>
        <p:nvPicPr>
          <p:cNvPr id="6" name="object 6">
            <a:hlinkClick r:id="rId2"/>
          </p:cNvPr>
          <p:cNvPicPr/>
          <p:nvPr/>
        </p:nvPicPr>
        <p:blipFill rotWithShape="1">
          <a:blip r:embed="rId3" cstate="print"/>
          <a:srcRect l="13859" t="8732" r="11986" b="18725"/>
          <a:stretch/>
        </p:blipFill>
        <p:spPr>
          <a:xfrm>
            <a:off x="3478212" y="1644650"/>
            <a:ext cx="6476999" cy="434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68312" y="372497"/>
            <a:ext cx="12573000" cy="592854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98450" indent="-285750" algn="just">
              <a:lnSpc>
                <a:spcPts val="2600"/>
              </a:lnSpc>
              <a:spcBef>
                <a:spcPts val="130"/>
              </a:spcBef>
              <a:buFont typeface="Arial" panose="020B0604020202020204" pitchFamily="34" charset="0"/>
              <a:buChar char="•"/>
            </a:pP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¿Qué</a:t>
            </a:r>
            <a:r>
              <a:rPr sz="2000" b="1" spc="11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es</a:t>
            </a:r>
            <a:r>
              <a:rPr sz="2000" b="1" spc="6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la</a:t>
            </a:r>
            <a:r>
              <a:rPr sz="2000" b="1" spc="10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es-ES" sz="2000" b="1" dirty="0" smtClean="0">
                <a:solidFill>
                  <a:schemeClr val="tx1"/>
                </a:solidFill>
                <a:latin typeface="Verdana"/>
                <a:cs typeface="Verdana"/>
              </a:rPr>
              <a:t>barra</a:t>
            </a:r>
            <a:r>
              <a:rPr sz="2000" b="1" spc="-10" dirty="0" smtClean="0">
                <a:solidFill>
                  <a:schemeClr val="tx1"/>
                </a:solidFill>
                <a:latin typeface="Verdana"/>
                <a:cs typeface="Verdana"/>
              </a:rPr>
              <a:t>?</a:t>
            </a:r>
            <a:endParaRPr sz="2000" b="1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298450" indent="-285750" algn="just">
              <a:lnSpc>
                <a:spcPts val="2600"/>
              </a:lnSpc>
              <a:spcBef>
                <a:spcPts val="1090"/>
              </a:spcBef>
              <a:buFont typeface="Arial" panose="020B0604020202020204" pitchFamily="34" charset="0"/>
              <a:buChar char="•"/>
            </a:pP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¿Cuál</a:t>
            </a:r>
            <a:r>
              <a:rPr sz="2000" b="1" spc="9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es</a:t>
            </a:r>
            <a:r>
              <a:rPr sz="2000" b="1" spc="7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el</a:t>
            </a:r>
            <a:r>
              <a:rPr sz="2000" b="1" spc="9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propósito</a:t>
            </a:r>
            <a:r>
              <a:rPr sz="2000" b="1" spc="9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de</a:t>
            </a:r>
            <a:r>
              <a:rPr sz="2000" b="1" spc="12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 err="1">
                <a:solidFill>
                  <a:schemeClr val="tx1"/>
                </a:solidFill>
                <a:latin typeface="Verdana"/>
                <a:cs typeface="Verdana"/>
              </a:rPr>
              <a:t>una</a:t>
            </a:r>
            <a:r>
              <a:rPr sz="2000" b="1" spc="11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es-ES" sz="2000" b="1" dirty="0" smtClean="0">
                <a:solidFill>
                  <a:schemeClr val="tx1"/>
                </a:solidFill>
                <a:latin typeface="Verdana"/>
                <a:cs typeface="Verdana"/>
              </a:rPr>
              <a:t>barra</a:t>
            </a:r>
            <a:r>
              <a:rPr sz="2000" b="1" spc="-10" dirty="0" smtClean="0">
                <a:solidFill>
                  <a:schemeClr val="tx1"/>
                </a:solidFill>
                <a:latin typeface="Verdana"/>
                <a:cs typeface="Verdana"/>
              </a:rPr>
              <a:t>?</a:t>
            </a:r>
            <a:endParaRPr sz="2000" b="1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298450" indent="-285750" algn="just">
              <a:lnSpc>
                <a:spcPts val="2600"/>
              </a:lnSpc>
              <a:spcBef>
                <a:spcPts val="1025"/>
              </a:spcBef>
              <a:buFont typeface="Arial" panose="020B0604020202020204" pitchFamily="34" charset="0"/>
              <a:buChar char="•"/>
            </a:pP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¿Qué</a:t>
            </a:r>
            <a:r>
              <a:rPr sz="2000" b="1" spc="12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es</a:t>
            </a:r>
            <a:r>
              <a:rPr sz="2000" b="1" spc="8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la</a:t>
            </a:r>
            <a:r>
              <a:rPr sz="2000" b="1" spc="12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protección</a:t>
            </a:r>
            <a:r>
              <a:rPr sz="2000" b="1" spc="7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de</a:t>
            </a:r>
            <a:r>
              <a:rPr sz="2000" b="1" spc="13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es-ES" sz="2000" b="1" dirty="0" smtClean="0">
                <a:solidFill>
                  <a:schemeClr val="tx1"/>
                </a:solidFill>
                <a:latin typeface="Verdana"/>
                <a:cs typeface="Verdana"/>
              </a:rPr>
              <a:t>barras</a:t>
            </a:r>
            <a:r>
              <a:rPr sz="2000" b="1" spc="-10" dirty="0" smtClean="0">
                <a:solidFill>
                  <a:schemeClr val="tx1"/>
                </a:solidFill>
                <a:latin typeface="Verdana"/>
                <a:cs typeface="Verdana"/>
              </a:rPr>
              <a:t>?</a:t>
            </a:r>
            <a:endParaRPr sz="2000" b="1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298450" marR="1111250" indent="-285750" algn="just">
              <a:lnSpc>
                <a:spcPts val="2600"/>
              </a:lnSpc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¿Cómo</a:t>
            </a:r>
            <a:r>
              <a:rPr sz="2000" b="1" spc="114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detectar</a:t>
            </a:r>
            <a:r>
              <a:rPr sz="2000" b="1" spc="12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una</a:t>
            </a:r>
            <a:r>
              <a:rPr sz="2000" b="1" spc="13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falla</a:t>
            </a:r>
            <a:r>
              <a:rPr sz="2000" b="1" spc="13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en</a:t>
            </a:r>
            <a:r>
              <a:rPr sz="2000" b="1" spc="8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la</a:t>
            </a:r>
            <a:r>
              <a:rPr sz="2000" b="1" spc="13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es-ES" sz="2000" b="1" dirty="0" smtClean="0">
                <a:solidFill>
                  <a:schemeClr val="tx1"/>
                </a:solidFill>
                <a:latin typeface="Verdana"/>
                <a:cs typeface="Verdana"/>
              </a:rPr>
              <a:t>barra</a:t>
            </a:r>
            <a:r>
              <a:rPr sz="2000" b="1" spc="-10" dirty="0" smtClean="0">
                <a:solidFill>
                  <a:schemeClr val="tx1"/>
                </a:solidFill>
                <a:latin typeface="Verdana"/>
                <a:cs typeface="Verdana"/>
              </a:rPr>
              <a:t>?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Fallas</a:t>
            </a:r>
            <a:r>
              <a:rPr sz="2000" b="1" spc="3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de</a:t>
            </a:r>
            <a:r>
              <a:rPr sz="2000" b="1" spc="8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chemeClr val="tx1"/>
                </a:solidFill>
                <a:latin typeface="Verdana"/>
                <a:cs typeface="Verdana"/>
              </a:rPr>
              <a:t>barras</a:t>
            </a:r>
            <a:endParaRPr sz="2000" b="1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298450" indent="-285750" algn="just">
              <a:lnSpc>
                <a:spcPts val="2600"/>
              </a:lnSpc>
              <a:spcBef>
                <a:spcPts val="1090"/>
              </a:spcBef>
              <a:buFont typeface="Arial" panose="020B0604020202020204" pitchFamily="34" charset="0"/>
              <a:buChar char="•"/>
            </a:pP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¿Cuáles</a:t>
            </a:r>
            <a:r>
              <a:rPr sz="2000" b="1" spc="7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son</a:t>
            </a:r>
            <a:r>
              <a:rPr sz="2000" b="1" spc="8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las</a:t>
            </a:r>
            <a:r>
              <a:rPr sz="2000" b="1" spc="8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fallas</a:t>
            </a:r>
            <a:r>
              <a:rPr sz="2000" b="1" spc="8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de</a:t>
            </a:r>
            <a:r>
              <a:rPr sz="2000" b="1" spc="13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la</a:t>
            </a:r>
            <a:r>
              <a:rPr sz="2000" b="1" spc="12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es-ES" sz="2000" b="1" dirty="0" smtClean="0">
                <a:solidFill>
                  <a:schemeClr val="tx1"/>
                </a:solidFill>
                <a:latin typeface="Verdana"/>
                <a:cs typeface="Verdana"/>
              </a:rPr>
              <a:t>barra</a:t>
            </a:r>
            <a:r>
              <a:rPr sz="2000" b="1" spc="-10" dirty="0" smtClean="0">
                <a:solidFill>
                  <a:schemeClr val="tx1"/>
                </a:solidFill>
                <a:latin typeface="Verdana"/>
                <a:cs typeface="Verdana"/>
              </a:rPr>
              <a:t>?</a:t>
            </a:r>
            <a:endParaRPr sz="2000" b="1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298450" indent="-285750" algn="just">
              <a:lnSpc>
                <a:spcPts val="2600"/>
              </a:lnSpc>
              <a:spcBef>
                <a:spcPts val="1085"/>
              </a:spcBef>
              <a:buFont typeface="Arial" panose="020B0604020202020204" pitchFamily="34" charset="0"/>
              <a:buChar char="•"/>
            </a:pP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¿Cómo</a:t>
            </a:r>
            <a:r>
              <a:rPr sz="2000" b="1" spc="114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funciona</a:t>
            </a:r>
            <a:r>
              <a:rPr sz="2000" b="1" spc="12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la</a:t>
            </a:r>
            <a:r>
              <a:rPr sz="2000" b="1" spc="13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protección</a:t>
            </a:r>
            <a:r>
              <a:rPr sz="2000" b="1" spc="8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de</a:t>
            </a:r>
            <a:r>
              <a:rPr sz="2000" b="1" spc="13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chemeClr val="tx1"/>
                </a:solidFill>
                <a:latin typeface="Verdana"/>
                <a:cs typeface="Verdana"/>
              </a:rPr>
              <a:t>barras?</a:t>
            </a:r>
            <a:endParaRPr sz="2000" b="1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298450" indent="-285750" algn="just">
              <a:lnSpc>
                <a:spcPts val="2600"/>
              </a:lnSpc>
              <a:spcBef>
                <a:spcPts val="1030"/>
              </a:spcBef>
              <a:buFont typeface="Arial" panose="020B0604020202020204" pitchFamily="34" charset="0"/>
              <a:buChar char="•"/>
            </a:pP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Métodos</a:t>
            </a:r>
            <a:r>
              <a:rPr sz="2000" b="1" spc="10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más</a:t>
            </a:r>
            <a:r>
              <a:rPr sz="2000" b="1" spc="10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comunes</a:t>
            </a:r>
            <a:r>
              <a:rPr sz="2000" b="1" spc="10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utilizados</a:t>
            </a:r>
            <a:r>
              <a:rPr sz="2000" b="1" spc="11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en</a:t>
            </a:r>
            <a:r>
              <a:rPr sz="2000" b="1" spc="10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los</a:t>
            </a:r>
            <a:r>
              <a:rPr sz="2000" b="1" spc="10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esquemas</a:t>
            </a:r>
            <a:r>
              <a:rPr sz="2000" b="1" spc="11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de</a:t>
            </a:r>
            <a:r>
              <a:rPr sz="2000" b="1" spc="16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spc="-10" dirty="0" err="1">
                <a:solidFill>
                  <a:schemeClr val="tx1"/>
                </a:solidFill>
                <a:latin typeface="Verdana"/>
                <a:cs typeface="Verdana"/>
              </a:rPr>
              <a:t>protección</a:t>
            </a:r>
            <a:endParaRPr lang="es-ES" sz="2000" b="1" spc="-10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298450" indent="-285750" algn="just">
              <a:lnSpc>
                <a:spcPts val="2600"/>
              </a:lnSpc>
              <a:spcBef>
                <a:spcPts val="1030"/>
              </a:spcBef>
              <a:buFont typeface="Arial" panose="020B0604020202020204" pitchFamily="34" charset="0"/>
              <a:buChar char="•"/>
            </a:pPr>
            <a:endParaRPr sz="2000" b="1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722313" lvl="3" indent="-342900" algn="just">
              <a:lnSpc>
                <a:spcPts val="2600"/>
              </a:lnSpc>
              <a:spcBef>
                <a:spcPts val="1085"/>
              </a:spcBef>
              <a:buFont typeface="+mj-lt"/>
              <a:buAutoNum type="arabicParenR"/>
              <a:tabLst>
                <a:tab pos="1797050" algn="l"/>
              </a:tabLst>
            </a:pP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Protección</a:t>
            </a:r>
            <a:r>
              <a:rPr sz="2000" b="1" spc="6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de</a:t>
            </a:r>
            <a:r>
              <a:rPr sz="2000" b="1" spc="114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es-ES" sz="2000" b="1" dirty="0" smtClean="0">
                <a:solidFill>
                  <a:schemeClr val="tx1"/>
                </a:solidFill>
                <a:latin typeface="Verdana"/>
                <a:cs typeface="Verdana"/>
              </a:rPr>
              <a:t>respaldo</a:t>
            </a:r>
            <a:endParaRPr lang="es-ES" sz="2000" b="1" spc="-10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722313" lvl="3" indent="-342900" algn="just">
              <a:lnSpc>
                <a:spcPts val="2600"/>
              </a:lnSpc>
              <a:spcBef>
                <a:spcPts val="1085"/>
              </a:spcBef>
              <a:buFont typeface="+mj-lt"/>
              <a:buAutoNum type="arabicParenR"/>
              <a:tabLst>
                <a:tab pos="1797050" algn="l"/>
              </a:tabLst>
            </a:pPr>
            <a:r>
              <a:rPr sz="2000" b="1" dirty="0" err="1">
                <a:solidFill>
                  <a:schemeClr val="tx1"/>
                </a:solidFill>
                <a:latin typeface="Verdana"/>
                <a:cs typeface="Verdana"/>
              </a:rPr>
              <a:t>Protección</a:t>
            </a:r>
            <a:r>
              <a:rPr sz="2000" b="1" spc="15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diferencial</a:t>
            </a:r>
            <a:r>
              <a:rPr sz="2000" b="1" spc="18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contra</a:t>
            </a:r>
            <a:r>
              <a:rPr sz="2000" b="1" spc="204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spc="-10" dirty="0" err="1">
                <a:solidFill>
                  <a:schemeClr val="tx1"/>
                </a:solidFill>
                <a:latin typeface="Verdana"/>
                <a:cs typeface="Verdana"/>
              </a:rPr>
              <a:t>sobrecorriente</a:t>
            </a:r>
            <a:endParaRPr lang="es-ES" sz="2000" b="1" spc="-10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722313" lvl="3" indent="-342900" algn="just">
              <a:lnSpc>
                <a:spcPts val="2600"/>
              </a:lnSpc>
              <a:spcBef>
                <a:spcPts val="1085"/>
              </a:spcBef>
              <a:buFont typeface="+mj-lt"/>
              <a:buAutoNum type="arabicParenR"/>
              <a:tabLst>
                <a:tab pos="1797050" algn="l"/>
              </a:tabLst>
            </a:pPr>
            <a:r>
              <a:rPr sz="2000" b="1" dirty="0" err="1">
                <a:solidFill>
                  <a:schemeClr val="tx1"/>
                </a:solidFill>
                <a:latin typeface="Verdana"/>
                <a:cs typeface="Verdana"/>
              </a:rPr>
              <a:t>Protección</a:t>
            </a:r>
            <a:r>
              <a:rPr sz="2000" b="1" spc="9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contra</a:t>
            </a:r>
            <a:r>
              <a:rPr sz="2000" b="1" spc="14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fugas</a:t>
            </a:r>
            <a:r>
              <a:rPr sz="2000" b="1" spc="9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del</a:t>
            </a:r>
            <a:r>
              <a:rPr sz="2000" b="1" spc="12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spc="-20" dirty="0">
                <a:solidFill>
                  <a:schemeClr val="tx1"/>
                </a:solidFill>
                <a:latin typeface="Verdana"/>
                <a:cs typeface="Verdana"/>
              </a:rPr>
              <a:t>marco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Pruebas</a:t>
            </a:r>
            <a:r>
              <a:rPr sz="2000" b="1" spc="8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de</a:t>
            </a:r>
            <a:r>
              <a:rPr sz="2000" b="1" spc="14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protección</a:t>
            </a:r>
            <a:r>
              <a:rPr sz="2000" b="1" spc="9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de</a:t>
            </a:r>
            <a:r>
              <a:rPr sz="2000" b="1" spc="14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spc="-10" dirty="0" err="1">
                <a:solidFill>
                  <a:schemeClr val="tx1"/>
                </a:solidFill>
                <a:latin typeface="Verdana"/>
                <a:cs typeface="Verdana"/>
              </a:rPr>
              <a:t>barras</a:t>
            </a:r>
            <a:endParaRPr lang="es-ES" sz="2000" b="1" spc="-10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722313" marR="1795780" lvl="3" indent="-342900" algn="just">
              <a:lnSpc>
                <a:spcPts val="2600"/>
              </a:lnSpc>
              <a:buFont typeface="+mj-lt"/>
              <a:buAutoNum type="arabicParenR"/>
              <a:tabLst>
                <a:tab pos="1797050" algn="l"/>
              </a:tabLst>
            </a:pPr>
            <a:endParaRPr sz="2000" b="1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298450" marR="1259205" indent="-285750" algn="just">
              <a:lnSpc>
                <a:spcPts val="2600"/>
              </a:lnSpc>
              <a:spcBef>
                <a:spcPts val="40"/>
              </a:spcBef>
              <a:buFont typeface="Arial" panose="020B0604020202020204" pitchFamily="34" charset="0"/>
              <a:buChar char="•"/>
            </a:pP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¿Cómo</a:t>
            </a:r>
            <a:r>
              <a:rPr sz="2000" b="1" spc="11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se</a:t>
            </a:r>
            <a:r>
              <a:rPr sz="2000" b="1" spc="13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prueba</a:t>
            </a:r>
            <a:r>
              <a:rPr sz="2000" b="1" spc="12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 err="1">
                <a:solidFill>
                  <a:schemeClr val="tx1"/>
                </a:solidFill>
                <a:latin typeface="Verdana"/>
                <a:cs typeface="Verdana"/>
              </a:rPr>
              <a:t>una</a:t>
            </a:r>
            <a:r>
              <a:rPr sz="2000" b="1" spc="12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es-ES" sz="2000" b="1" dirty="0" smtClean="0">
                <a:solidFill>
                  <a:schemeClr val="tx1"/>
                </a:solidFill>
                <a:latin typeface="Verdana"/>
                <a:cs typeface="Verdana"/>
              </a:rPr>
              <a:t>barra</a:t>
            </a:r>
            <a:r>
              <a:rPr sz="2000" b="1" spc="-10" dirty="0" smtClean="0">
                <a:solidFill>
                  <a:schemeClr val="tx1"/>
                </a:solidFill>
                <a:latin typeface="Verdana"/>
                <a:cs typeface="Verdana"/>
              </a:rPr>
              <a:t>? </a:t>
            </a:r>
            <a:r>
              <a:rPr sz="2000" b="1" spc="10" dirty="0" err="1">
                <a:solidFill>
                  <a:schemeClr val="tx1"/>
                </a:solidFill>
                <a:latin typeface="Verdana"/>
                <a:cs typeface="Verdana"/>
              </a:rPr>
              <a:t>Protección</a:t>
            </a:r>
            <a:r>
              <a:rPr sz="2000" b="1" spc="114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spc="10" dirty="0">
                <a:solidFill>
                  <a:schemeClr val="tx1"/>
                </a:solidFill>
                <a:latin typeface="Verdana"/>
                <a:cs typeface="Verdana"/>
              </a:rPr>
              <a:t>de</a:t>
            </a:r>
            <a:r>
              <a:rPr lang="es-ES" sz="2000" b="1" spc="1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spc="10" dirty="0" err="1">
                <a:solidFill>
                  <a:schemeClr val="tx1"/>
                </a:solidFill>
                <a:latin typeface="Verdana"/>
                <a:cs typeface="Verdana"/>
              </a:rPr>
              <a:t>bloqueo</a:t>
            </a:r>
            <a:r>
              <a:rPr sz="2000" b="1" spc="10" dirty="0">
                <a:solidFill>
                  <a:schemeClr val="tx1"/>
                </a:solidFill>
                <a:latin typeface="Verdana"/>
                <a:cs typeface="Verdana"/>
              </a:rPr>
              <a:t>/</a:t>
            </a:r>
            <a:r>
              <a:rPr sz="2000" b="1" spc="10" dirty="0" err="1">
                <a:solidFill>
                  <a:schemeClr val="tx1"/>
                </a:solidFill>
                <a:latin typeface="Verdana"/>
                <a:cs typeface="Verdana"/>
              </a:rPr>
              <a:t>enclavamiento</a:t>
            </a:r>
            <a:r>
              <a:rPr sz="2000" b="1" spc="15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chemeClr val="tx1"/>
                </a:solidFill>
                <a:latin typeface="Verdana"/>
                <a:cs typeface="Verdana"/>
              </a:rPr>
              <a:t>inverso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Estándares</a:t>
            </a:r>
            <a:r>
              <a:rPr sz="2000" b="1" spc="9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de</a:t>
            </a:r>
            <a:r>
              <a:rPr sz="2000" b="1" spc="14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protección</a:t>
            </a:r>
            <a:r>
              <a:rPr sz="2000" b="1" spc="9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chemeClr val="tx1"/>
                </a:solidFill>
                <a:latin typeface="Verdana"/>
                <a:cs typeface="Verdana"/>
              </a:rPr>
              <a:t>de</a:t>
            </a:r>
            <a:r>
              <a:rPr sz="2000" b="1" spc="14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chemeClr val="tx1"/>
                </a:solidFill>
                <a:latin typeface="Verdana"/>
                <a:cs typeface="Verdana"/>
              </a:rPr>
              <a:t>barras</a:t>
            </a:r>
            <a:endParaRPr sz="2000" b="1" dirty="0">
              <a:solidFill>
                <a:schemeClr val="tx1"/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 txBox="1"/>
          <p:nvPr/>
        </p:nvSpPr>
        <p:spPr>
          <a:xfrm>
            <a:off x="468312" y="387229"/>
            <a:ext cx="12344400" cy="59741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just">
              <a:spcBef>
                <a:spcPts val="114"/>
              </a:spcBef>
            </a:pP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¿Qué</a:t>
            </a:r>
            <a:r>
              <a:rPr b="1" spc="3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b="1" spc="1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b="1" spc="4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b="1" spc="-1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79070" algn="just">
              <a:lnSpc>
                <a:spcPct val="146600"/>
              </a:lnSpc>
              <a:spcBef>
                <a:spcPts val="890"/>
              </a:spcBef>
            </a:pP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electricidad</a:t>
            </a:r>
            <a:r>
              <a:rPr spc="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recoge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pc="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alimentadores</a:t>
            </a:r>
            <a:r>
              <a:rPr spc="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entrantes</a:t>
            </a:r>
            <a:r>
              <a:rPr spc="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distribuye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alimentadores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salientes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mediante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eléctrica.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tanto,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empalme</a:t>
            </a:r>
            <a:r>
              <a:rPr spc="1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eléctrico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donde</a:t>
            </a:r>
            <a:r>
              <a:rPr spc="1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conectan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todas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entrantes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salientes.</a:t>
            </a:r>
            <a:r>
              <a:rPr spc="1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recoge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70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17475" algn="just">
              <a:lnSpc>
                <a:spcPct val="146600"/>
              </a:lnSpc>
              <a:spcBef>
                <a:spcPts val="5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incluye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aislador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falla,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dispara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defectuosa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simplemente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desconecta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pc="-10" dirty="0">
              <a:solidFill>
                <a:srgbClr val="2121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208915" algn="just">
              <a:lnSpc>
                <a:spcPct val="149100"/>
              </a:lnSpc>
              <a:spcBef>
                <a:spcPts val="120"/>
              </a:spcBef>
            </a:pP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pc="1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lang="es-ES" spc="1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lang="es-ES" spc="1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viene</a:t>
            </a:r>
            <a:r>
              <a:rPr lang="es-ES" spc="1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disposiciones</a:t>
            </a:r>
            <a:r>
              <a:rPr lang="es-ES"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circulares,</a:t>
            </a:r>
            <a:r>
              <a:rPr lang="es-ES" spc="2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rectangulares,</a:t>
            </a:r>
            <a:r>
              <a:rPr lang="es-ES" spc="2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sección</a:t>
            </a:r>
            <a:r>
              <a:rPr lang="es-ES"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transversal</a:t>
            </a:r>
            <a:r>
              <a:rPr lang="es-ES"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pc="1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otras.</a:t>
            </a:r>
            <a:r>
              <a:rPr lang="es-ES" spc="1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lang="es-ES"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lang="es-ES" spc="1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generalmente</a:t>
            </a:r>
            <a:r>
              <a:rPr lang="es-ES" spc="1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utilizan</a:t>
            </a:r>
            <a:r>
              <a:rPr lang="es-ES"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r>
              <a:rPr lang="es-ES" spc="16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rectangulares.</a:t>
            </a:r>
            <a:r>
              <a:rPr lang="es-ES" spc="229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r>
              <a:rPr lang="es-ES" spc="16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eléctricas</a:t>
            </a:r>
            <a:r>
              <a:rPr lang="es-ES" spc="1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lang="es-ES"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hechas</a:t>
            </a:r>
            <a:r>
              <a:rPr lang="es-ES"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endParaRPr lang="es-E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7795" marR="4946015" algn="just">
              <a:lnSpc>
                <a:spcPct val="185700"/>
              </a:lnSpc>
              <a:spcBef>
                <a:spcPts val="819"/>
              </a:spcBef>
            </a:pP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Cobre</a:t>
            </a:r>
            <a:r>
              <a:rPr lang="es-ES" b="1" spc="1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-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r>
              <a:rPr lang="es-ES" b="1"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Aluminio.</a:t>
            </a:r>
            <a:endParaRPr lang="es-ES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620"/>
              </a:spcBef>
            </a:pPr>
            <a:endParaRPr lang="es-ES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¿Cuál</a:t>
            </a:r>
            <a:r>
              <a:rPr lang="es-ES" b="1" spc="2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 el</a:t>
            </a:r>
            <a:r>
              <a:rPr lang="es-ES" b="1" spc="3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propósito</a:t>
            </a:r>
            <a:r>
              <a:rPr lang="es-ES" b="1" spc="-1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3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b="1" spc="4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lang="es-ES" b="1" spc="-1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es-ES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lnSpc>
                <a:spcPct val="149100"/>
              </a:lnSpc>
              <a:spcBef>
                <a:spcPts val="800"/>
              </a:spcBef>
            </a:pPr>
            <a:r>
              <a:rPr lang="es-ES"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lang="es-ES"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lang="es-ES"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pc="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alimentadores</a:t>
            </a:r>
            <a:r>
              <a:rPr lang="es-ES" spc="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entrantes</a:t>
            </a:r>
            <a:r>
              <a:rPr lang="es-ES" spc="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envía</a:t>
            </a:r>
            <a:r>
              <a:rPr lang="es-ES"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pc="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alimentadores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salientes</a:t>
            </a:r>
            <a:r>
              <a:rPr lang="es-ES"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lang="es-ES"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barra.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</a:t>
            </a:r>
            <a:r>
              <a:rPr lang="es-ES"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principal</a:t>
            </a:r>
            <a:r>
              <a:rPr lang="es-ES"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distribuir</a:t>
            </a:r>
            <a:r>
              <a:rPr lang="es-ES" spc="1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energía.</a:t>
            </a:r>
            <a:r>
              <a:rPr lang="es-ES" spc="1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mejoran</a:t>
            </a:r>
            <a:r>
              <a:rPr lang="es-ES"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pc="1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eficiencia</a:t>
            </a:r>
            <a:r>
              <a:rPr lang="es-ES" spc="1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sistema.</a:t>
            </a:r>
            <a:endParaRPr lang="es-E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17475">
              <a:lnSpc>
                <a:spcPct val="146600"/>
              </a:lnSpc>
              <a:spcBef>
                <a:spcPts val="5"/>
              </a:spcBef>
            </a:pPr>
            <a:endParaRPr sz="10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68565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92112" y="425451"/>
            <a:ext cx="12649199" cy="725461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66040" algn="just">
              <a:spcBef>
                <a:spcPts val="114"/>
              </a:spcBef>
            </a:pP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¿Qué</a:t>
            </a:r>
            <a:r>
              <a:rPr b="1" spc="3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b="1" spc="1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b="1" spc="4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b="1" spc="1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b="1" spc="4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r>
              <a:rPr b="1" spc="-1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marR="294640" algn="just">
              <a:spcBef>
                <a:spcPts val="770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tira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metálica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llamada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distribuir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alta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manera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eficiente.</a:t>
            </a:r>
            <a:r>
              <a:rPr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conserva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dentro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recintos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22313" lvl="1" indent="-342900" algn="just">
              <a:spcBef>
                <a:spcPts val="575"/>
              </a:spcBef>
              <a:buFont typeface="+mj-lt"/>
              <a:buAutoNum type="arabicPeriod"/>
            </a:pPr>
            <a:endParaRPr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22313" lvl="1" indent="-342900" algn="just">
              <a:buFont typeface="+mj-lt"/>
              <a:buAutoNum type="arabicPeriod"/>
              <a:tabLst>
                <a:tab pos="190500" algn="l"/>
              </a:tabLst>
            </a:pP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Subestación</a:t>
            </a:r>
            <a:r>
              <a:rPr b="1"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b="1"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control,</a:t>
            </a:r>
            <a:endParaRPr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22313" lvl="1" indent="-342900" algn="just">
              <a:spcBef>
                <a:spcPts val="1090"/>
              </a:spcBef>
              <a:buFont typeface="+mj-lt"/>
              <a:buAutoNum type="arabicPeriod"/>
              <a:tabLst>
                <a:tab pos="190500" algn="l"/>
              </a:tabLst>
            </a:pP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Paneles,</a:t>
            </a:r>
            <a:r>
              <a:rPr b="1" spc="229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endParaRPr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22313" lvl="1" indent="-342900" algn="just">
              <a:spcBef>
                <a:spcPts val="1030"/>
              </a:spcBef>
              <a:buFont typeface="+mj-lt"/>
              <a:buAutoNum type="arabicPeriod"/>
              <a:tabLst>
                <a:tab pos="190500" algn="l"/>
              </a:tabLst>
            </a:pP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Vías</a:t>
            </a:r>
            <a:r>
              <a:rPr b="1" spc="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b="1"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b="1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0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marR="5080" algn="just">
              <a:spcBef>
                <a:spcPts val="5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función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principal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recolectar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alimentadores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transmitirla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alimentadores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salen.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recolecta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estación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(o)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sitio</a:t>
            </a:r>
            <a:r>
              <a:rPr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pc="-10" dirty="0" smtClean="0">
              <a:solidFill>
                <a:srgbClr val="2121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marR="5080" algn="just">
              <a:spcBef>
                <a:spcPts val="5"/>
              </a:spcBef>
            </a:pPr>
            <a:endParaRPr lang="es-ES" spc="-10" dirty="0" smtClean="0">
              <a:solidFill>
                <a:srgbClr val="2121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marR="5080" algn="just">
              <a:spcBef>
                <a:spcPts val="5"/>
              </a:spcBef>
            </a:pP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El</a:t>
            </a:r>
            <a:r>
              <a:rPr lang="es-ES" sz="1800" spc="9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propósito</a:t>
            </a:r>
            <a:r>
              <a:rPr lang="es-ES" sz="1800" spc="10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la</a:t>
            </a:r>
            <a:r>
              <a:rPr lang="es-ES" sz="1800" spc="114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protección</a:t>
            </a:r>
            <a:r>
              <a:rPr lang="es-ES" sz="1800" spc="7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la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barra,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por</a:t>
            </a:r>
            <a:r>
              <a:rPr lang="es-ES" sz="1800" spc="114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otro</a:t>
            </a:r>
            <a:r>
              <a:rPr lang="es-ES" sz="1800" spc="10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lado,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</a:t>
            </a:r>
            <a:r>
              <a:rPr lang="es-ES" sz="1800" spc="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blindar</a:t>
            </a:r>
            <a:r>
              <a:rPr lang="es-ES" sz="1800" spc="114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(proteger)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la</a:t>
            </a:r>
            <a:r>
              <a:rPr lang="es-ES" sz="1800" spc="14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barra</a:t>
            </a:r>
            <a:r>
              <a:rPr lang="es-ES" sz="1800" spc="14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contra</a:t>
            </a:r>
            <a:r>
              <a:rPr lang="es-ES" sz="1800" spc="14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todos</a:t>
            </a:r>
            <a:r>
              <a:rPr lang="es-ES" sz="1800" spc="9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los</a:t>
            </a:r>
            <a:r>
              <a:rPr lang="es-ES" sz="1800" spc="9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problemas</a:t>
            </a:r>
            <a:r>
              <a:rPr lang="es-ES" sz="1800" spc="9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eléctricos.</a:t>
            </a:r>
            <a:r>
              <a:rPr lang="es-ES" sz="1800" spc="15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Un</a:t>
            </a:r>
            <a:r>
              <a:rPr lang="es-ES" sz="1800" spc="9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sistema</a:t>
            </a:r>
            <a:r>
              <a:rPr lang="es-ES" sz="1800" spc="14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5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alta</a:t>
            </a:r>
            <a:r>
              <a:rPr lang="es-ES" sz="1800" spc="14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potencia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eléctrica</a:t>
            </a:r>
            <a:r>
              <a:rPr lang="es-ES" sz="1800" spc="14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</a:t>
            </a:r>
            <a:r>
              <a:rPr lang="es-ES" sz="1800" spc="10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la</a:t>
            </a:r>
            <a:r>
              <a:rPr lang="es-ES" sz="1800" spc="14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principal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prioridad</a:t>
            </a:r>
            <a:r>
              <a:rPr lang="es-ES" sz="1800" spc="11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del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esquema</a:t>
            </a:r>
            <a:r>
              <a:rPr lang="es-ES" sz="1800" spc="14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5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protección.</a:t>
            </a:r>
          </a:p>
          <a:p>
            <a:pPr marL="12700" marR="332105" algn="just">
              <a:spcBef>
                <a:spcPts val="90"/>
              </a:spcBef>
            </a:pP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Un</a:t>
            </a:r>
            <a:r>
              <a:rPr lang="es-ES" sz="1800" spc="4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problema</a:t>
            </a:r>
            <a:r>
              <a:rPr lang="es-ES" sz="1800" spc="9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mecánico</a:t>
            </a:r>
            <a:r>
              <a:rPr lang="es-ES" sz="1800" spc="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que</a:t>
            </a:r>
            <a:r>
              <a:rPr lang="es-ES" sz="1800" spc="9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afecte</a:t>
            </a:r>
            <a:r>
              <a:rPr lang="es-ES" sz="1800" spc="9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a</a:t>
            </a:r>
            <a:r>
              <a:rPr lang="es-ES" sz="1800" spc="8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todas</a:t>
            </a:r>
            <a:r>
              <a:rPr lang="es-ES" sz="1800" spc="5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las</a:t>
            </a:r>
            <a:r>
              <a:rPr lang="es-ES" sz="1800" spc="4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alimentaciones</a:t>
            </a:r>
            <a:r>
              <a:rPr lang="es-ES" sz="1800" spc="5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a</a:t>
            </a:r>
            <a:r>
              <a:rPr lang="es-ES" sz="1800" spc="8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la</a:t>
            </a:r>
            <a:r>
              <a:rPr lang="es-ES" sz="1800" spc="9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barra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podría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resultar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3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cualquier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interrupción</a:t>
            </a:r>
            <a:r>
              <a:rPr lang="es-ES" sz="1800" spc="8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en</a:t>
            </a:r>
            <a:r>
              <a:rPr lang="es-ES" sz="1800" spc="8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este</a:t>
            </a:r>
            <a:r>
              <a:rPr lang="es-ES" sz="1800" spc="13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tipo</a:t>
            </a:r>
            <a:r>
              <a:rPr lang="es-ES" sz="1800" spc="11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3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sistema.</a:t>
            </a:r>
            <a:endParaRPr lang="es-ES" sz="1800" dirty="0" smtClean="0">
              <a:latin typeface="Verdana"/>
              <a:cs typeface="Verdana"/>
            </a:endParaRPr>
          </a:p>
          <a:p>
            <a:pPr algn="just">
              <a:spcBef>
                <a:spcPts val="45"/>
              </a:spcBef>
            </a:pPr>
            <a:endParaRPr lang="es-ES" sz="1800" dirty="0" smtClean="0">
              <a:latin typeface="Verdana"/>
              <a:cs typeface="Verdana"/>
            </a:endParaRPr>
          </a:p>
          <a:p>
            <a:pPr marL="12700" marR="5080" algn="just">
              <a:spcBef>
                <a:spcPts val="5"/>
              </a:spcBef>
            </a:pP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Normalmente,</a:t>
            </a:r>
            <a:r>
              <a:rPr lang="es-ES" sz="1800" spc="13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no</a:t>
            </a:r>
            <a:r>
              <a:rPr lang="es-ES" sz="1800" spc="114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se</a:t>
            </a:r>
            <a:r>
              <a:rPr lang="es-ES" sz="1800" spc="13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aplica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ninguna</a:t>
            </a:r>
            <a:r>
              <a:rPr lang="es-ES" sz="1800" spc="13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protección</a:t>
            </a:r>
            <a:r>
              <a:rPr lang="es-ES" sz="1800" spc="8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a</a:t>
            </a:r>
            <a:r>
              <a:rPr lang="es-ES" sz="1800" spc="13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la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barra.</a:t>
            </a:r>
            <a:r>
              <a:rPr lang="es-ES" sz="1800" spc="14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Aunque</a:t>
            </a:r>
            <a:r>
              <a:rPr lang="es-ES" sz="1800" spc="13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se</a:t>
            </a:r>
            <a:r>
              <a:rPr lang="es-ES" sz="1800" spc="13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supone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que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son</a:t>
            </a:r>
            <a:r>
              <a:rPr lang="es-ES" sz="1800" spc="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confiables,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podrían</a:t>
            </a:r>
            <a:r>
              <a:rPr lang="es-ES" sz="1800" spc="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funcionar</a:t>
            </a:r>
            <a:r>
              <a:rPr lang="es-ES" sz="1800" spc="114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mal</a:t>
            </a:r>
            <a:r>
              <a:rPr lang="es-ES" sz="1800" spc="10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y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tener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un</a:t>
            </a:r>
            <a:r>
              <a:rPr lang="es-ES" sz="1800" spc="7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impacto</a:t>
            </a:r>
            <a:r>
              <a:rPr lang="es-ES" sz="1800" spc="10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en</a:t>
            </a:r>
            <a:r>
              <a:rPr lang="es-ES" sz="1800" spc="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todo</a:t>
            </a:r>
            <a:r>
              <a:rPr lang="es-ES" sz="1800" spc="10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el</a:t>
            </a:r>
            <a:r>
              <a:rPr lang="es-ES" sz="1800" spc="9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sistema</a:t>
            </a:r>
            <a:r>
              <a:rPr lang="es-ES" sz="1800" spc="114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25" dirty="0" smtClean="0">
                <a:solidFill>
                  <a:srgbClr val="212121"/>
                </a:solidFill>
                <a:latin typeface="Verdana"/>
                <a:cs typeface="Verdana"/>
              </a:rPr>
              <a:t>si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estuvieran</a:t>
            </a:r>
            <a:r>
              <a:rPr lang="es-ES" sz="1800" spc="24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protegidos.</a:t>
            </a:r>
          </a:p>
          <a:p>
            <a:pPr marL="12700" marR="5080" algn="just">
              <a:spcBef>
                <a:spcPts val="5"/>
              </a:spcBef>
            </a:pPr>
            <a:endParaRPr lang="es-ES" sz="1800" spc="-10" dirty="0" smtClean="0">
              <a:solidFill>
                <a:srgbClr val="212121"/>
              </a:solidFill>
              <a:latin typeface="Verdana"/>
              <a:cs typeface="Verdana"/>
            </a:endParaRPr>
          </a:p>
          <a:p>
            <a:pPr marL="12700" marR="5080">
              <a:lnSpc>
                <a:spcPct val="149100"/>
              </a:lnSpc>
              <a:spcBef>
                <a:spcPts val="5"/>
              </a:spcBef>
            </a:pPr>
            <a:endParaRPr lang="es-ES" sz="1800" dirty="0" smtClean="0">
              <a:latin typeface="Verdana"/>
              <a:cs typeface="Verdana"/>
            </a:endParaRPr>
          </a:p>
          <a:p>
            <a:pPr marL="66040" marR="5080" algn="just">
              <a:lnSpc>
                <a:spcPct val="149100"/>
              </a:lnSpc>
              <a:spcBef>
                <a:spcPts val="5"/>
              </a:spcBef>
            </a:pPr>
            <a:endParaRPr lang="es-ES" sz="1800" dirty="0" smtClean="0">
              <a:latin typeface="Verdana"/>
              <a:cs typeface="Verdana"/>
            </a:endParaRPr>
          </a:p>
          <a:p>
            <a:pPr marL="66040" marR="5080" algn="just">
              <a:lnSpc>
                <a:spcPct val="149100"/>
              </a:lnSpc>
              <a:spcBef>
                <a:spcPts val="5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39712" y="244766"/>
            <a:ext cx="5486400" cy="636263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just">
              <a:lnSpc>
                <a:spcPts val="1900"/>
              </a:lnSpc>
              <a:spcBef>
                <a:spcPts val="114"/>
              </a:spcBef>
            </a:pPr>
            <a:r>
              <a:rPr sz="1250" b="1" dirty="0">
                <a:solidFill>
                  <a:srgbClr val="00B050"/>
                </a:solidFill>
                <a:latin typeface="Roboto"/>
                <a:cs typeface="Roboto"/>
              </a:rPr>
              <a:t>¿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Cómo detectar</a:t>
            </a:r>
            <a:r>
              <a:rPr b="1" spc="2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b="1" spc="5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b="1" spc="5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b="1" spc="1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b="1" spc="5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b="1" spc="-1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2790190" algn="just">
              <a:lnSpc>
                <a:spcPts val="1900"/>
              </a:lnSpc>
              <a:spcBef>
                <a:spcPts val="420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distancia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retardo</a:t>
            </a:r>
            <a:r>
              <a:rPr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pc="110" dirty="0" smtClean="0">
              <a:solidFill>
                <a:srgbClr val="2121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2790190" algn="just">
              <a:lnSpc>
                <a:spcPts val="1900"/>
              </a:lnSpc>
              <a:spcBef>
                <a:spcPts val="420"/>
              </a:spcBef>
            </a:pPr>
            <a:r>
              <a:rPr spc="-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</a:t>
            </a:r>
            <a:endParaRPr lang="es-ES" spc="-50" dirty="0" smtClean="0">
              <a:solidFill>
                <a:srgbClr val="2121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2790190" algn="just">
              <a:lnSpc>
                <a:spcPts val="1900"/>
              </a:lnSpc>
              <a:spcBef>
                <a:spcPts val="420"/>
              </a:spcBef>
            </a:pPr>
            <a:r>
              <a:rPr dirty="0" err="1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sobrecorriente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ts val="1900"/>
              </a:lnSpc>
              <a:spcBef>
                <a:spcPts val="575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lnSpc>
                <a:spcPts val="1900"/>
              </a:lnSpc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utilizaron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años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detectar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eliminarlas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ts val="1900"/>
              </a:lnSpc>
              <a:spcBef>
                <a:spcPts val="55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lnSpc>
                <a:spcPts val="1900"/>
              </a:lnSpc>
            </a:pP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provocó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pc="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defectos</a:t>
            </a:r>
            <a:r>
              <a:rPr spc="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permanecieran</a:t>
            </a:r>
            <a:r>
              <a:rPr spc="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pc="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período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largo.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embargo,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avance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tecnología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corriente</a:t>
            </a:r>
            <a:r>
              <a:rPr dirty="0" err="1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mente</a:t>
            </a:r>
            <a:r>
              <a:rPr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cuentan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alimentadores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altamente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interconectados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diversos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tramos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diferentes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longitudes.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ts val="1900"/>
              </a:lnSpc>
              <a:spcBef>
                <a:spcPts val="75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8580" algn="just">
              <a:lnSpc>
                <a:spcPts val="1900"/>
              </a:lnSpc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disparo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retardado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pc="1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r>
              <a:rPr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inaceptable</a:t>
            </a:r>
            <a:r>
              <a:rPr spc="1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mantener</a:t>
            </a:r>
            <a:r>
              <a:rPr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minimizar</a:t>
            </a:r>
            <a:r>
              <a:rPr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daño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causado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altas</a:t>
            </a:r>
            <a:r>
              <a:rPr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pc="-10" dirty="0" smtClean="0">
              <a:solidFill>
                <a:srgbClr val="2121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8580" algn="just">
              <a:lnSpc>
                <a:spcPts val="1900"/>
              </a:lnSpc>
            </a:pPr>
            <a:endParaRPr lang="es-ES" spc="-10" dirty="0" smtClean="0">
              <a:solidFill>
                <a:srgbClr val="2121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8580" algn="just">
              <a:lnSpc>
                <a:spcPts val="1900"/>
              </a:lnSpc>
            </a:pP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En</a:t>
            </a:r>
            <a:r>
              <a:rPr lang="es-ES" sz="1800" spc="8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consecuencia,</a:t>
            </a:r>
            <a:r>
              <a:rPr lang="es-ES" sz="1800" spc="14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</a:t>
            </a:r>
            <a:r>
              <a:rPr lang="es-ES" sz="1800" spc="9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más</a:t>
            </a:r>
            <a:r>
              <a:rPr lang="es-ES" sz="1800" spc="9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sencillo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encontrar</a:t>
            </a:r>
            <a:r>
              <a:rPr lang="es-ES" sz="1800" spc="13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el</a:t>
            </a:r>
            <a:r>
              <a:rPr lang="es-ES" sz="1800" spc="114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defecto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en</a:t>
            </a:r>
            <a:r>
              <a:rPr lang="es-ES" sz="1800" spc="9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cada</a:t>
            </a:r>
            <a:r>
              <a:rPr lang="es-ES" sz="1800" spc="13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forma</a:t>
            </a:r>
            <a:r>
              <a:rPr lang="es-ES" sz="1800" spc="13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unitaria</a:t>
            </a:r>
            <a:r>
              <a:rPr lang="es-ES" sz="1800" spc="13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25" dirty="0" smtClean="0">
                <a:solidFill>
                  <a:srgbClr val="212121"/>
                </a:solidFill>
                <a:latin typeface="Verdana"/>
                <a:cs typeface="Verdana"/>
              </a:rPr>
              <a:t>del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sistema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o</a:t>
            </a:r>
            <a:r>
              <a:rPr lang="es-ES" sz="1800" spc="114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esquema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3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protección</a:t>
            </a:r>
            <a:r>
              <a:rPr lang="es-ES" sz="1800" spc="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al</a:t>
            </a:r>
            <a:r>
              <a:rPr lang="es-ES" sz="1800" spc="11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intentar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identificar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una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falla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en</a:t>
            </a:r>
            <a:r>
              <a:rPr lang="es-ES" sz="1800" spc="8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la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barra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object 7">
            <a:hlinkClick r:id="rId2"/>
          </p:cNvPr>
          <p:cNvPicPr/>
          <p:nvPr/>
        </p:nvPicPr>
        <p:blipFill rotWithShape="1">
          <a:blip r:embed="rId3" cstate="print"/>
          <a:srcRect l="5517" t="7437" r="2758" b="7505"/>
          <a:stretch/>
        </p:blipFill>
        <p:spPr>
          <a:xfrm>
            <a:off x="5878512" y="1416050"/>
            <a:ext cx="7315200" cy="49530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9815010" y="5835651"/>
            <a:ext cx="3365751" cy="533400"/>
          </a:xfrm>
          <a:prstGeom prst="rect">
            <a:avLst/>
          </a:prstGeom>
          <a:solidFill>
            <a:srgbClr val="A6F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39712" y="196850"/>
            <a:ext cx="12954000" cy="578812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66040" algn="just">
              <a:spcBef>
                <a:spcPts val="114"/>
              </a:spcBef>
            </a:pP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r>
              <a:rPr b="1" spc="1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b="1" spc="5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10" dirty="0" err="1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endParaRPr lang="es-ES" b="1" spc="-10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algn="just">
              <a:spcBef>
                <a:spcPts val="114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marR="93980" algn="just">
              <a:spcBef>
                <a:spcPts val="860"/>
              </a:spcBef>
            </a:pPr>
            <a:r>
              <a:rPr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1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experimentar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amplia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gama</a:t>
            </a:r>
            <a:r>
              <a:rPr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fallas.</a:t>
            </a:r>
            <a:r>
              <a:rPr spc="1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incluyen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deterioro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instalación,</a:t>
            </a:r>
            <a:r>
              <a:rPr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cuerpos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extraños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puedan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haberse</a:t>
            </a:r>
            <a:r>
              <a:rPr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deslizado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barra,</a:t>
            </a:r>
            <a:r>
              <a:rPr spc="1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daño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mecánico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terremotos,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soporte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aislador,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tierra,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error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spc="2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2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operación.</a:t>
            </a:r>
            <a:r>
              <a:rPr spc="2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mantenimiento,</a:t>
            </a:r>
            <a:r>
              <a:rPr spc="2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especialmente</a:t>
            </a:r>
            <a:r>
              <a:rPr spc="21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aparamenta.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marR="102235" algn="just">
              <a:spcBef>
                <a:spcPts val="1170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surge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r>
              <a:rPr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todo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suministro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desconectan</a:t>
            </a:r>
            <a:r>
              <a:rPr spc="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todos</a:t>
            </a:r>
            <a:r>
              <a:rPr spc="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pc="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alimentadores</a:t>
            </a:r>
            <a:r>
              <a:rPr spc="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buen</a:t>
            </a:r>
            <a:r>
              <a:rPr spc="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estado.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mayoría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pc="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r>
              <a:rPr spc="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pc="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naturaleza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monofásica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duración.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marR="5080" algn="just">
              <a:spcBef>
                <a:spcPts val="1175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Todos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conectados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área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defectuosa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deben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estar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abiertos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eliminar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-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60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algn="just"/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¿Cuáles</a:t>
            </a:r>
            <a:r>
              <a:rPr b="1" spc="1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b="1" spc="2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b="1" spc="2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r>
              <a:rPr b="1" spc="1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b="1" spc="5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b="1" spc="5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b="1" spc="-1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8525" indent="-342900" algn="just">
              <a:buFont typeface="+mj-lt"/>
              <a:buAutoNum type="arabicPeriod"/>
              <a:tabLst>
                <a:tab pos="190500" algn="l"/>
              </a:tabLst>
            </a:pP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b="1"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sobretensión</a:t>
            </a:r>
            <a:r>
              <a:rPr b="1"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provoca</a:t>
            </a:r>
            <a:r>
              <a:rPr b="1"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b="1"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descarga</a:t>
            </a:r>
            <a:r>
              <a:rPr b="1"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b="1"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b="1"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b="1"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aislador</a:t>
            </a:r>
            <a:r>
              <a:rPr b="1"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b="1"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soporte.</a:t>
            </a:r>
            <a:endParaRPr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8525" indent="-342900" algn="just">
              <a:spcBef>
                <a:spcPts val="1090"/>
              </a:spcBef>
              <a:buFont typeface="+mj-lt"/>
              <a:buAutoNum type="arabicPeriod"/>
              <a:tabLst>
                <a:tab pos="190500" algn="l"/>
              </a:tabLst>
            </a:pP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b="1"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aislador</a:t>
            </a:r>
            <a:r>
              <a:rPr b="1"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contaminado</a:t>
            </a:r>
            <a:r>
              <a:rPr b="1"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provoca</a:t>
            </a:r>
            <a:r>
              <a:rPr b="1"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b="1"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descarga</a:t>
            </a:r>
            <a:r>
              <a:rPr b="1"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disruptiva</a:t>
            </a:r>
            <a:r>
              <a:rPr b="1"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b="1"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sobretensión</a:t>
            </a:r>
            <a:endParaRPr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8525" indent="-342900" algn="just">
              <a:spcBef>
                <a:spcPts val="1085"/>
              </a:spcBef>
              <a:buFont typeface="+mj-lt"/>
              <a:buAutoNum type="arabicPeriod"/>
              <a:tabLst>
                <a:tab pos="190500" algn="l"/>
              </a:tabLst>
            </a:pP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Otros</a:t>
            </a:r>
            <a:r>
              <a:rPr b="1"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equipos</a:t>
            </a:r>
            <a:r>
              <a:rPr b="1"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vinculados</a:t>
            </a:r>
            <a:r>
              <a:rPr b="1"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fallan.</a:t>
            </a:r>
            <a:endParaRPr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8525" indent="-342900" algn="just">
              <a:spcBef>
                <a:spcPts val="1030"/>
              </a:spcBef>
              <a:buFont typeface="+mj-lt"/>
              <a:buAutoNum type="arabicPeriod"/>
              <a:tabLst>
                <a:tab pos="190500" algn="l"/>
              </a:tabLst>
            </a:pPr>
            <a:r>
              <a:rPr b="1"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Terremoto</a:t>
            </a:r>
            <a:endParaRPr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98525" indent="-342900" algn="just">
              <a:spcBef>
                <a:spcPts val="1085"/>
              </a:spcBef>
              <a:buFont typeface="+mj-lt"/>
              <a:buAutoNum type="arabicPeriod"/>
              <a:tabLst>
                <a:tab pos="190500" algn="l"/>
              </a:tabLst>
            </a:pPr>
            <a:r>
              <a:rPr b="1"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Daños</a:t>
            </a:r>
            <a:r>
              <a:rPr b="1"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10" dirty="0" err="1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mecanicos</a:t>
            </a:r>
            <a:endParaRPr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39712" y="350153"/>
            <a:ext cx="12954000" cy="772916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just">
              <a:spcBef>
                <a:spcPts val="114"/>
              </a:spcBef>
            </a:pPr>
            <a:r>
              <a:rPr sz="1250" b="1" dirty="0">
                <a:solidFill>
                  <a:srgbClr val="00B050"/>
                </a:solidFill>
                <a:latin typeface="Roboto"/>
                <a:cs typeface="Roboto"/>
              </a:rPr>
              <a:t>¿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Cómo</a:t>
            </a:r>
            <a:r>
              <a:rPr b="1" spc="-1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</a:t>
            </a:r>
            <a:r>
              <a:rPr b="1" spc="3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b="1" spc="3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b="1" spc="-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b="1" spc="2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10" dirty="0" err="1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r>
              <a:rPr b="1" spc="-1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es-ES" b="1" spc="-10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14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lnSpc>
                <a:spcPct val="151500"/>
              </a:lnSpc>
              <a:spcBef>
                <a:spcPts val="770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diferenciales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incluyen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mediante</a:t>
            </a:r>
            <a:r>
              <a:rPr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83820" algn="just">
              <a:lnSpc>
                <a:spcPct val="151500"/>
              </a:lnSpc>
              <a:spcBef>
                <a:spcPts val="1175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dirty="0" err="1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(o)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alta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impedancia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podría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pc="-10"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pc="-10" dirty="0" smtClean="0">
              <a:solidFill>
                <a:srgbClr val="2121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710"/>
              </a:spcBef>
            </a:pP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emplea,</a:t>
            </a:r>
            <a:r>
              <a:rPr lang="es-ES" spc="1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lang="es-ES" spc="9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alta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impedancia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pc="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nombre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pc="9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</a:t>
            </a:r>
            <a:r>
              <a:rPr lang="es-ES" spc="9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diferenciales</a:t>
            </a:r>
            <a:r>
              <a:rPr lang="es-ES" spc="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altos</a:t>
            </a:r>
            <a:r>
              <a:rPr lang="es-ES" spc="9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pc="1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manera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similar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lang="es-ES" spc="9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baja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impedancia,</a:t>
            </a:r>
            <a:r>
              <a:rPr lang="es-ES" spc="1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pc="9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nombre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bajo.</a:t>
            </a:r>
            <a:r>
              <a:rPr lang="es-ES" spc="1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requiere</a:t>
            </a:r>
            <a:r>
              <a:rPr lang="es-ES" spc="1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lang="es-ES"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5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rápida,</a:t>
            </a:r>
            <a:r>
              <a:rPr lang="es-ES" spc="16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confiable</a:t>
            </a:r>
            <a:r>
              <a:rPr lang="es-ES" spc="1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pc="15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estable.</a:t>
            </a:r>
            <a:endParaRPr lang="es-E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615"/>
              </a:spcBef>
            </a:pPr>
            <a:endParaRPr lang="es-ES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5"/>
              </a:spcBef>
            </a:pP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Métodos</a:t>
            </a:r>
            <a:r>
              <a:rPr lang="es-ES" b="1" spc="1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lang="es-ES" b="1" spc="1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comunes</a:t>
            </a:r>
            <a:r>
              <a:rPr lang="es-ES" b="1" spc="2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utilizados</a:t>
            </a:r>
            <a:r>
              <a:rPr lang="es-ES" b="1" spc="1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b="1" spc="2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b="1" spc="1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esquemas</a:t>
            </a:r>
            <a:r>
              <a:rPr lang="es-ES" b="1" spc="1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4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-1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endParaRPr lang="es-ES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56260" algn="just">
              <a:lnSpc>
                <a:spcPct val="151500"/>
              </a:lnSpc>
              <a:spcBef>
                <a:spcPts val="770"/>
              </a:spcBef>
            </a:pP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pc="6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esquemas</a:t>
            </a:r>
            <a:r>
              <a:rPr lang="es-ES" spc="6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lang="es-ES" spc="7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zonas</a:t>
            </a:r>
            <a:r>
              <a:rPr lang="es-ES" spc="6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r>
              <a:rPr lang="es-ES" spc="7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utilizan</a:t>
            </a:r>
            <a:r>
              <a:rPr lang="es-ES" spc="6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pc="7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frecuencia</a:t>
            </a:r>
            <a:r>
              <a:rPr lang="es-ES" spc="1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incluyen:</a:t>
            </a:r>
          </a:p>
          <a:p>
            <a:pPr marL="190500" lvl="3" indent="-177800" algn="just">
              <a:spcBef>
                <a:spcPts val="130"/>
              </a:spcBef>
              <a:buAutoNum type="arabicPeriod"/>
              <a:tabLst>
                <a:tab pos="1700213" algn="l"/>
              </a:tabLst>
            </a:pP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lang="es-ES" b="1" spc="6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respaldo</a:t>
            </a:r>
            <a:endParaRPr lang="es-ES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90500" lvl="3" indent="-177800" algn="just">
              <a:spcBef>
                <a:spcPts val="1090"/>
              </a:spcBef>
              <a:buAutoNum type="arabicPeriod"/>
              <a:tabLst>
                <a:tab pos="1700213" algn="l"/>
              </a:tabLst>
            </a:pP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lang="es-ES" b="1" spc="1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</a:t>
            </a:r>
            <a:r>
              <a:rPr lang="es-ES" b="1" spc="1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</a:t>
            </a:r>
            <a:r>
              <a:rPr lang="es-ES" b="1" spc="20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-10" dirty="0" err="1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sobrecorriente</a:t>
            </a:r>
            <a:endParaRPr lang="es-ES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15595" lvl="4" indent="-177800" algn="just">
              <a:spcBef>
                <a:spcPts val="555"/>
              </a:spcBef>
              <a:buAutoNum type="arabicPeriod"/>
              <a:tabLst>
                <a:tab pos="1700213" algn="l"/>
              </a:tabLst>
            </a:pP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lang="es-ES" b="1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17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b="1" spc="17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circulante</a:t>
            </a:r>
            <a:endParaRPr lang="es-ES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15595" lvl="4" indent="-177800" algn="just">
              <a:spcBef>
                <a:spcPts val="1090"/>
              </a:spcBef>
              <a:buAutoNum type="arabicPeriod"/>
              <a:tabLst>
                <a:tab pos="1700213" algn="l"/>
              </a:tabLst>
            </a:pP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lang="es-ES" b="1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</a:t>
            </a:r>
            <a:r>
              <a:rPr lang="es-ES" b="1" spc="16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sobretensión</a:t>
            </a:r>
            <a:endParaRPr lang="es-ES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90500" lvl="4" indent="-177800" algn="just">
              <a:spcBef>
                <a:spcPts val="1030"/>
              </a:spcBef>
              <a:buAutoNum type="arabicPeriod"/>
              <a:tabLst>
                <a:tab pos="1700213" algn="l"/>
              </a:tabLst>
            </a:pP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lang="es-ES" b="1" spc="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</a:t>
            </a:r>
            <a:r>
              <a:rPr lang="es-ES" b="1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fugas</a:t>
            </a:r>
            <a:r>
              <a:rPr lang="es-ES" b="1" spc="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b="1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-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marco</a:t>
            </a:r>
            <a:endParaRPr lang="es-ES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15595" lvl="5" indent="-177800" algn="just">
              <a:spcBef>
                <a:spcPts val="615"/>
              </a:spcBef>
              <a:buAutoNum type="arabicPeriod"/>
              <a:tabLst>
                <a:tab pos="1700213" algn="l"/>
              </a:tabLst>
            </a:pP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Marco</a:t>
            </a:r>
            <a:r>
              <a:rPr lang="es-ES" b="1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15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lang="es-ES" b="1" spc="1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única-Protección</a:t>
            </a:r>
            <a:r>
              <a:rPr lang="es-ES" b="1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16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endParaRPr lang="es-ES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15595" lvl="5" indent="-177800" algn="just">
              <a:spcBef>
                <a:spcPts val="1090"/>
              </a:spcBef>
              <a:buAutoNum type="arabicPeriod"/>
              <a:tabLst>
                <a:tab pos="1700213" algn="l"/>
              </a:tabLst>
            </a:pP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lang="es-ES" b="1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18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r>
              <a:rPr lang="es-ES" b="1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seccionadas</a:t>
            </a:r>
            <a:endParaRPr lang="es-ES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15595" lvl="5" indent="-177800" algn="just">
              <a:spcBef>
                <a:spcPts val="1025"/>
              </a:spcBef>
              <a:buAutoNum type="arabicPeriod"/>
              <a:tabLst>
                <a:tab pos="1700213" algn="l"/>
              </a:tabLst>
            </a:pP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Subestación</a:t>
            </a:r>
            <a:r>
              <a:rPr lang="es-ES" b="1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Doble</a:t>
            </a:r>
            <a:r>
              <a:rPr lang="es-ES" b="1" spc="18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-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endParaRPr lang="es-ES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56260" algn="just">
              <a:lnSpc>
                <a:spcPct val="151500"/>
              </a:lnSpc>
              <a:spcBef>
                <a:spcPts val="770"/>
              </a:spcBef>
            </a:pPr>
            <a:endParaRPr lang="es-E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83820">
              <a:lnSpc>
                <a:spcPct val="151500"/>
              </a:lnSpc>
              <a:spcBef>
                <a:spcPts val="1175"/>
              </a:spcBef>
            </a:pPr>
            <a:endParaRPr sz="10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63512" y="196850"/>
            <a:ext cx="13106400" cy="517122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just">
              <a:spcBef>
                <a:spcPts val="620"/>
              </a:spcBef>
            </a:pPr>
            <a:endParaRPr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algn="just"/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b="1" spc="-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b="1" spc="1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b="1" spc="4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respaldo</a:t>
            </a:r>
          </a:p>
          <a:p>
            <a:pPr marL="66040" algn="just"/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marR="5080" algn="just">
              <a:lnSpc>
                <a:spcPct val="149100"/>
              </a:lnSpc>
              <a:spcBef>
                <a:spcPts val="800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Ésta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sencilla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proteger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r>
              <a:rPr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alimentación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modo,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suministro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protegido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respaldo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45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marR="124460" algn="just">
              <a:lnSpc>
                <a:spcPct val="149100"/>
              </a:lnSpc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principal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dicho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proteger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transmisión.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embargo,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razonable,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r>
              <a:rPr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1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aplicación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pc="1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él</a:t>
            </a:r>
            <a:r>
              <a:rPr spc="-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pc="-25" dirty="0" smtClean="0">
              <a:solidFill>
                <a:srgbClr val="2121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marR="124460" algn="just">
              <a:lnSpc>
                <a:spcPct val="149100"/>
              </a:lnSpc>
            </a:pP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Existen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numerosas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desventajas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pc="16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6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7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respaldo,</a:t>
            </a:r>
            <a:r>
              <a:rPr lang="es-ES" spc="17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activación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retardada</a:t>
            </a:r>
            <a:r>
              <a:rPr lang="es-ES" spc="16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pc="17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pc="16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necesidad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7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desconectar</a:t>
            </a:r>
            <a:r>
              <a:rPr lang="es-ES" spc="16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múltiples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circuitos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pc="16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múltiples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requisitos</a:t>
            </a:r>
            <a:r>
              <a:rPr lang="es-ES" spc="7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</a:t>
            </a:r>
            <a:r>
              <a:rPr lang="es-ES" spc="7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transmisión.</a:t>
            </a:r>
          </a:p>
          <a:p>
            <a:pPr marL="66040" marR="124460" algn="just">
              <a:lnSpc>
                <a:spcPct val="149100"/>
              </a:lnSpc>
            </a:pPr>
            <a:endParaRPr lang="es-ES" spc="-10" dirty="0">
              <a:solidFill>
                <a:srgbClr val="2121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marR="124460" algn="just">
              <a:lnSpc>
                <a:spcPct val="149100"/>
              </a:lnSpc>
            </a:pP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Una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3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las</a:t>
            </a:r>
            <a:r>
              <a:rPr lang="es-ES" sz="1800" spc="8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pequeñas</a:t>
            </a:r>
            <a:r>
              <a:rPr lang="es-ES" sz="1800" spc="8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desventajas</a:t>
            </a:r>
            <a:r>
              <a:rPr lang="es-ES" sz="1800" spc="8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del</a:t>
            </a:r>
            <a:r>
              <a:rPr lang="es-ES" sz="1800" spc="11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sistema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3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protección</a:t>
            </a:r>
            <a:r>
              <a:rPr lang="es-ES" sz="1800" spc="8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3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barras</a:t>
            </a:r>
            <a:r>
              <a:rPr lang="es-ES" sz="1800" spc="8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</a:t>
            </a:r>
            <a:r>
              <a:rPr lang="es-ES" sz="1800" spc="8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su</a:t>
            </a:r>
            <a:r>
              <a:rPr lang="es-ES" sz="1800" spc="8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lento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mecanismo</a:t>
            </a:r>
            <a:r>
              <a:rPr lang="es-ES" sz="1800" spc="15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protección.</a:t>
            </a:r>
            <a:endParaRPr lang="es-ES" sz="1800" dirty="0" smtClean="0">
              <a:latin typeface="Verdana"/>
              <a:cs typeface="Verdana"/>
            </a:endParaRPr>
          </a:p>
          <a:p>
            <a:pPr marL="66040" marR="124460" algn="just">
              <a:lnSpc>
                <a:spcPct val="149100"/>
              </a:lnSpc>
            </a:pPr>
            <a:endParaRPr lang="es-E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marR="124460">
              <a:lnSpc>
                <a:spcPct val="149100"/>
              </a:lnSpc>
            </a:pPr>
            <a:endParaRPr sz="1000" dirty="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90413" y="7003197"/>
            <a:ext cx="114299" cy="73024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5425970" y="7248683"/>
            <a:ext cx="354183" cy="12567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69850">
              <a:spcBef>
                <a:spcPts val="20"/>
              </a:spcBef>
            </a:pPr>
            <a:fld id="{81D60167-4931-47E6-BA6A-407CBD079E47}" type="slidenum">
              <a:rPr spc="-20" dirty="0"/>
              <a:pPr marL="69850">
                <a:spcBef>
                  <a:spcPts val="20"/>
                </a:spcBef>
              </a:pPr>
              <a:t>8</a:t>
            </a:fld>
            <a:r>
              <a:rPr spc="-20" dirty="0"/>
              <a:t>/21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39712" y="273050"/>
            <a:ext cx="6172200" cy="609269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just">
              <a:spcBef>
                <a:spcPts val="114"/>
              </a:spcBef>
            </a:pP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b="1" spc="2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b="1" spc="4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</a:t>
            </a:r>
            <a:r>
              <a:rPr b="1" spc="6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</a:t>
            </a:r>
            <a:r>
              <a:rPr b="1" spc="8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1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sobrecorriente</a:t>
            </a:r>
            <a:endParaRPr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67385" algn="just">
              <a:lnSpc>
                <a:spcPct val="151500"/>
              </a:lnSpc>
              <a:spcBef>
                <a:spcPts val="770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Existen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opciones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pc="1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implementar</a:t>
            </a:r>
            <a:r>
              <a:rPr spc="1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estos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principios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pc="1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esquema</a:t>
            </a:r>
            <a:r>
              <a:rPr spc="1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diferencial,</a:t>
            </a:r>
            <a:r>
              <a:rPr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siguientes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25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b="1" spc="-20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Esquema</a:t>
            </a:r>
            <a:r>
              <a:rPr b="1" spc="-15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b="1" spc="-15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25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b="1" spc="-30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20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</a:t>
            </a:r>
            <a:r>
              <a:rPr b="1" spc="-5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b="1" spc="-20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10" dirty="0" err="1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alta</a:t>
            </a:r>
            <a:r>
              <a:rPr b="1" spc="-10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10" dirty="0" err="1" smtClean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impedancia</a:t>
            </a:r>
            <a:endParaRPr lang="es-ES" b="1" spc="-10" dirty="0" smtClean="0">
              <a:solidFill>
                <a:srgbClr val="11111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86360" algn="just">
              <a:lnSpc>
                <a:spcPct val="151500"/>
              </a:lnSpc>
              <a:spcBef>
                <a:spcPts val="550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resiliencia,</a:t>
            </a:r>
            <a:r>
              <a:rPr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rapidez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funcionalidad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protegida,</a:t>
            </a:r>
            <a:r>
              <a:rPr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mucho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tiempo.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mecanismo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aquí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emplea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nodos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unión</a:t>
            </a:r>
            <a:r>
              <a:rPr spc="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lnSpc>
                <a:spcPct val="149100"/>
              </a:lnSpc>
              <a:spcBef>
                <a:spcPts val="1200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desventaja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requiere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TC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concentrados</a:t>
            </a:r>
            <a:r>
              <a:rPr spc="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pc="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muy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caro.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daño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pc="1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requiere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reguladora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adicional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absorción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energía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object 5">
            <a:hlinkClick r:id="rId2"/>
          </p:cNvPr>
          <p:cNvPicPr/>
          <p:nvPr/>
        </p:nvPicPr>
        <p:blipFill rotWithShape="1">
          <a:blip r:embed="rId3" cstate="print"/>
          <a:srcRect l="6145" t="9071" r="11735" b="9483"/>
          <a:stretch/>
        </p:blipFill>
        <p:spPr>
          <a:xfrm>
            <a:off x="7021512" y="2406650"/>
            <a:ext cx="5791200" cy="44958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0679112" y="6658500"/>
            <a:ext cx="25146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77812" y="333542"/>
            <a:ext cx="12877800" cy="199413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just">
              <a:spcBef>
                <a:spcPts val="90"/>
              </a:spcBef>
            </a:pPr>
            <a:r>
              <a:rPr sz="2400" b="1" spc="-20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Esquema</a:t>
            </a:r>
            <a:r>
              <a:rPr sz="2400" b="1" spc="-10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400" b="1" spc="-15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-25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z="2400" b="1" spc="-30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-20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</a:t>
            </a:r>
            <a:r>
              <a:rPr sz="2400" b="1" spc="-5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z="2400" b="1" spc="-10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-20" dirty="0" err="1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baja</a:t>
            </a:r>
            <a:r>
              <a:rPr sz="2400" b="1" spc="-10" dirty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400" b="1" spc="-10" dirty="0" err="1" smtClean="0">
                <a:solidFill>
                  <a:srgbClr val="1111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impedancia</a:t>
            </a:r>
            <a:endParaRPr lang="es-ES" sz="2400" b="1" spc="-10" dirty="0" smtClean="0">
              <a:solidFill>
                <a:srgbClr val="11111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90"/>
              </a:spcBef>
            </a:pPr>
            <a:endParaRPr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lnSpc>
                <a:spcPct val="150300"/>
              </a:lnSpc>
              <a:spcBef>
                <a:spcPts val="560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requiere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ningún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CT.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capaz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soportar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sobrecarga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significativa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TC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extern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también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proporciona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amplia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gama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velocidades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disparo.</a:t>
            </a:r>
            <a:r>
              <a:rPr spc="1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algoritmos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avanzados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pasos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diferencial,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implementación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dependientes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microprocesadores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aumentará</a:t>
            </a:r>
            <a:r>
              <a:rPr spc="1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uso</a:t>
            </a:r>
            <a:r>
              <a:rPr spc="-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>
            <a:hlinkClick r:id="rId2"/>
          </p:cNvPr>
          <p:cNvPicPr/>
          <p:nvPr/>
        </p:nvPicPr>
        <p:blipFill rotWithShape="1">
          <a:blip r:embed="rId3" cstate="print"/>
          <a:srcRect l="4348" t="9355" r="2899" b="8782"/>
          <a:stretch/>
        </p:blipFill>
        <p:spPr>
          <a:xfrm>
            <a:off x="6945312" y="577850"/>
            <a:ext cx="6248400" cy="48006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15912" y="196850"/>
            <a:ext cx="6400800" cy="762388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just">
              <a:spcBef>
                <a:spcPts val="130"/>
              </a:spcBef>
            </a:pPr>
            <a:r>
              <a:rPr b="1" spc="10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b="1" spc="10" dirty="0" smtClean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b="1" spc="10" dirty="0" smtClean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10" dirty="0" err="1" smtClean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b="1" spc="120" dirty="0" smtClean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10" dirty="0" err="1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</a:t>
            </a:r>
            <a:r>
              <a:rPr b="1" spc="145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-10" dirty="0" smtClean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corriente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665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clave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mecanismo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CD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ley</a:t>
            </a:r>
            <a:r>
              <a:rPr b="1" spc="140" dirty="0">
                <a:solidFill>
                  <a:srgbClr val="CD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 </a:t>
            </a:r>
            <a:r>
              <a:rPr b="1" spc="-25" dirty="0">
                <a:solidFill>
                  <a:srgbClr val="CD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de</a:t>
            </a:r>
            <a:r>
              <a:rPr b="1" spc="-25" dirty="0">
                <a:solidFill>
                  <a:srgbClr val="CD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CD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corrientes</a:t>
            </a:r>
            <a:r>
              <a:rPr b="1" spc="150" dirty="0">
                <a:solidFill>
                  <a:srgbClr val="CD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 </a:t>
            </a:r>
            <a:r>
              <a:rPr b="1" dirty="0">
                <a:solidFill>
                  <a:srgbClr val="CD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de</a:t>
            </a:r>
            <a:r>
              <a:rPr b="1" spc="130" dirty="0">
                <a:solidFill>
                  <a:srgbClr val="CD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 </a:t>
            </a:r>
            <a:r>
              <a:rPr b="1" dirty="0">
                <a:solidFill>
                  <a:srgbClr val="CD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Kirchhoff,</a:t>
            </a:r>
            <a:r>
              <a:rPr b="1" spc="155" dirty="0">
                <a:solidFill>
                  <a:srgbClr val="CD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corriente</a:t>
            </a:r>
            <a:r>
              <a:rPr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establece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sale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cruces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entrantes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salientes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</a:t>
            </a:r>
            <a:r>
              <a:rPr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pc="-10" dirty="0" smtClean="0">
              <a:solidFill>
                <a:srgbClr val="2121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844550" algn="just">
              <a:spcBef>
                <a:spcPts val="90"/>
              </a:spcBef>
            </a:pP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suma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lang="es-ES" spc="6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lang="es-ES" spc="9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pc="6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equivalente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cero,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pc="6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mal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funcionamiento.</a:t>
            </a:r>
          </a:p>
          <a:p>
            <a:pPr marL="12700" marR="844550" algn="just">
              <a:spcBef>
                <a:spcPts val="90"/>
              </a:spcBef>
            </a:pP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técnica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proteger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fallas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fases</a:t>
            </a:r>
            <a:r>
              <a:rPr lang="es-ES" spc="5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pc="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tierra.</a:t>
            </a:r>
          </a:p>
          <a:p>
            <a:pPr marL="12700" marR="844550" algn="just">
              <a:spcBef>
                <a:spcPts val="90"/>
              </a:spcBef>
            </a:pPr>
            <a:r>
              <a:rPr lang="es-ES" spc="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pc="5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transformadores</a:t>
            </a:r>
            <a:r>
              <a:rPr lang="es-ES" spc="6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lang="es-ES" spc="5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instalados</a:t>
            </a:r>
            <a:r>
              <a:rPr lang="es-ES" spc="6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pc="6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pc="5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extremos</a:t>
            </a:r>
            <a:r>
              <a:rPr lang="es-ES" spc="6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entradas</a:t>
            </a:r>
            <a:r>
              <a:rPr lang="es-ES"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salidas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7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pc="17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barra.</a:t>
            </a:r>
            <a:r>
              <a:rPr lang="es-ES" spc="1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terminales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secundarios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pc="1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lang="es-ES" spc="17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7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pc="17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CT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lang="es-ES" spc="9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conectados</a:t>
            </a:r>
            <a:r>
              <a:rPr lang="es-ES"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paralelo.</a:t>
            </a:r>
            <a:endParaRPr lang="es-E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54305" algn="just"/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sumadora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lang="es-ES" spc="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trabajo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relé.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lang="es-ES" spc="8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pc="8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bobinas</a:t>
            </a:r>
            <a:r>
              <a:rPr lang="es-ES" spc="8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presencia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cortocircuito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pc="7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secundario</a:t>
            </a:r>
            <a:r>
              <a:rPr lang="es-ES"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pc="7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TI.</a:t>
            </a:r>
          </a:p>
          <a:p>
            <a:pPr marL="12700" marR="154305" algn="just"/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lang="es-ES"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resultado,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pc="9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transmite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señal</a:t>
            </a:r>
            <a:r>
              <a:rPr lang="es-ES" spc="9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pc="7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interruptores,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contactos</a:t>
            </a:r>
            <a:r>
              <a:rPr lang="es-ES" spc="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abran.</a:t>
            </a:r>
          </a:p>
          <a:p>
            <a:pPr marL="12700" marR="154305" algn="just"/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desventaja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tales</a:t>
            </a:r>
            <a:r>
              <a:rPr lang="es-ES" spc="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esquemas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pc="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transformador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pc="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núcleo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hierro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pc="8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falle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hay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lang="es-ES"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externa.</a:t>
            </a:r>
            <a:endParaRPr lang="es-E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8774112" y="4845050"/>
            <a:ext cx="23622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15912" y="342708"/>
            <a:ext cx="12877800" cy="296619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just">
              <a:spcBef>
                <a:spcPts val="130"/>
              </a:spcBef>
            </a:pPr>
            <a:r>
              <a:rPr b="1" spc="10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b="1" spc="10" dirty="0" smtClean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b="1" spc="45" dirty="0" smtClean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10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b="1" spc="65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10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</a:t>
            </a:r>
            <a:r>
              <a:rPr b="1" spc="100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10" dirty="0" smtClean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sobretensión</a:t>
            </a:r>
          </a:p>
          <a:p>
            <a:pPr marL="12700" algn="just">
              <a:spcBef>
                <a:spcPts val="130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93980" algn="just">
              <a:spcBef>
                <a:spcPts val="685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CT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núcleo.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lados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secundarios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CT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tienen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vueltas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gracias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uso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acopladores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lineales.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ayuda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cables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piloto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conectan</a:t>
            </a:r>
            <a:r>
              <a:rPr spc="8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secundarios.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Además,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bobina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segundo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terminal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conectados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serie.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35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38100" algn="just"/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secundaria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cae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cero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libre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errores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surge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externa.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recibe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ocurre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interna.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activa,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abra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contactos.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tanto,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protege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peligro.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60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90413" y="7003200"/>
            <a:ext cx="114299" cy="73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15912" y="342708"/>
            <a:ext cx="12877800" cy="62158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just"/>
            <a:r>
              <a:rPr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3)</a:t>
            </a:r>
            <a:r>
              <a:rPr b="1" spc="1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b="1" spc="2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</a:t>
            </a:r>
            <a:r>
              <a:rPr b="1" spc="6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fugas</a:t>
            </a:r>
            <a:r>
              <a:rPr b="1" spc="2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b="1" spc="45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20" dirty="0" err="1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marco</a:t>
            </a:r>
            <a:endParaRPr lang="es-ES" b="1" spc="-20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endParaRPr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855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proporciona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única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conexión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tanque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CT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sobrecorriente,</a:t>
            </a:r>
            <a:r>
              <a:rPr spc="1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todo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marco,</a:t>
            </a:r>
            <a:r>
              <a:rPr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spc="1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pc="5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tanques</a:t>
            </a:r>
            <a:r>
              <a:rPr spc="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otros</a:t>
            </a:r>
            <a:r>
              <a:rPr spc="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componentes,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aísla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estructura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soporte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tablero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distribución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asociado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suelo.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circuito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conectado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7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spc="-10"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disparados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auxiliar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multicontacto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gestionado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sobrecorriente.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09220" algn="just">
              <a:spcBef>
                <a:spcPts val="1170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protección,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sobrecorriente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secundario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CT,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única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estructura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soporte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metálica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(o)</a:t>
            </a:r>
            <a:r>
              <a:rPr spc="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83185" algn="just">
              <a:spcBef>
                <a:spcPts val="1195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normal;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embargo,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involucre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conexión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eléctrica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estructura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soporte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tierra,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fluirá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7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hacia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tierra,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activando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04139" algn="just">
              <a:spcBef>
                <a:spcPts val="1170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Todos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interruptor</a:t>
            </a:r>
            <a:r>
              <a:rPr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conectan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8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dispararán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funcionamiento</a:t>
            </a:r>
            <a:r>
              <a:rPr spc="1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75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/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Hay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tipos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diferentes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esquemas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fugas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marcos</a:t>
            </a:r>
            <a:r>
              <a:rPr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pc="-10" dirty="0" smtClean="0">
              <a:solidFill>
                <a:srgbClr val="2121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indent="-342900" algn="just">
              <a:buFont typeface="+mj-lt"/>
              <a:buAutoNum type="arabicPeriod"/>
            </a:pPr>
            <a:endParaRPr lang="es-ES" b="1" spc="-10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1200" indent="-342900">
              <a:spcBef>
                <a:spcPts val="130"/>
              </a:spcBef>
              <a:buFont typeface="+mj-lt"/>
              <a:buAutoNum type="arabicPeriod"/>
              <a:tabLst>
                <a:tab pos="1074738" algn="l"/>
              </a:tabLst>
            </a:pPr>
            <a:r>
              <a:rPr lang="es-ES" sz="1800" b="1" dirty="0" smtClean="0">
                <a:solidFill>
                  <a:srgbClr val="00B050"/>
                </a:solidFill>
                <a:latin typeface="Verdana"/>
                <a:cs typeface="Verdana"/>
              </a:rPr>
              <a:t>Marco</a:t>
            </a:r>
            <a:r>
              <a:rPr lang="es-ES" sz="1800" b="1" spc="135" dirty="0" smtClean="0">
                <a:solidFill>
                  <a:srgbClr val="00B050"/>
                </a:solidFill>
                <a:latin typeface="Verdana"/>
                <a:cs typeface="Verdana"/>
              </a:rPr>
              <a:t> </a:t>
            </a:r>
            <a:r>
              <a:rPr lang="es-ES" sz="1800" b="1" dirty="0" smtClean="0">
                <a:solidFill>
                  <a:srgbClr val="00B050"/>
                </a:solidFill>
                <a:latin typeface="Verdana"/>
                <a:cs typeface="Verdana"/>
              </a:rPr>
              <a:t>de</a:t>
            </a:r>
            <a:r>
              <a:rPr lang="es-ES" sz="1800" b="1" spc="155" dirty="0" smtClean="0">
                <a:solidFill>
                  <a:srgbClr val="00B050"/>
                </a:solidFill>
                <a:latin typeface="Verdana"/>
                <a:cs typeface="Verdana"/>
              </a:rPr>
              <a:t> </a:t>
            </a:r>
            <a:r>
              <a:rPr lang="es-ES" sz="1800" b="1" dirty="0" smtClean="0">
                <a:solidFill>
                  <a:srgbClr val="00B050"/>
                </a:solidFill>
                <a:latin typeface="Verdana"/>
                <a:cs typeface="Verdana"/>
              </a:rPr>
              <a:t>barra</a:t>
            </a:r>
            <a:r>
              <a:rPr lang="es-ES" sz="1800" b="1" spc="150" dirty="0" smtClean="0">
                <a:solidFill>
                  <a:srgbClr val="00B050"/>
                </a:solidFill>
                <a:latin typeface="Verdana"/>
                <a:cs typeface="Verdana"/>
              </a:rPr>
              <a:t> </a:t>
            </a:r>
            <a:r>
              <a:rPr lang="es-ES" sz="1800" b="1" dirty="0" smtClean="0">
                <a:solidFill>
                  <a:srgbClr val="00B050"/>
                </a:solidFill>
                <a:latin typeface="Verdana"/>
                <a:cs typeface="Verdana"/>
              </a:rPr>
              <a:t>única-Protección</a:t>
            </a:r>
            <a:r>
              <a:rPr lang="es-ES" sz="1800" b="1" spc="105" dirty="0" smtClean="0">
                <a:solidFill>
                  <a:srgbClr val="00B050"/>
                </a:solidFill>
                <a:latin typeface="Verdana"/>
                <a:cs typeface="Verdana"/>
              </a:rPr>
              <a:t> </a:t>
            </a:r>
            <a:r>
              <a:rPr lang="es-ES" sz="1800" b="1" dirty="0" smtClean="0">
                <a:solidFill>
                  <a:srgbClr val="00B050"/>
                </a:solidFill>
                <a:latin typeface="Verdana"/>
                <a:cs typeface="Verdana"/>
              </a:rPr>
              <a:t>de</a:t>
            </a:r>
            <a:r>
              <a:rPr lang="es-ES" sz="1800" b="1" spc="160" dirty="0" smtClean="0">
                <a:solidFill>
                  <a:srgbClr val="00B050"/>
                </a:solidFill>
                <a:latin typeface="Verdana"/>
                <a:cs typeface="Verdana"/>
              </a:rPr>
              <a:t> </a:t>
            </a:r>
            <a:r>
              <a:rPr lang="es-ES" sz="1800" b="1" spc="-10" dirty="0" smtClean="0">
                <a:solidFill>
                  <a:srgbClr val="00B050"/>
                </a:solidFill>
                <a:latin typeface="Verdana"/>
                <a:cs typeface="Verdana"/>
              </a:rPr>
              <a:t>tierra</a:t>
            </a:r>
            <a:endParaRPr lang="es-ES" sz="1800" b="1" dirty="0" smtClean="0">
              <a:solidFill>
                <a:srgbClr val="00B050"/>
              </a:solidFill>
              <a:latin typeface="Verdana"/>
              <a:cs typeface="Verdana"/>
            </a:endParaRPr>
          </a:p>
          <a:p>
            <a:pPr marL="711200" indent="-342900">
              <a:spcBef>
                <a:spcPts val="1090"/>
              </a:spcBef>
              <a:buFont typeface="+mj-lt"/>
              <a:buAutoNum type="arabicPeriod"/>
              <a:tabLst>
                <a:tab pos="1074738" algn="l"/>
              </a:tabLst>
            </a:pPr>
            <a:r>
              <a:rPr lang="es-ES" sz="1800" b="1" dirty="0" smtClean="0">
                <a:solidFill>
                  <a:srgbClr val="00B050"/>
                </a:solidFill>
                <a:latin typeface="Verdana"/>
                <a:cs typeface="Verdana"/>
              </a:rPr>
              <a:t>Protección</a:t>
            </a:r>
            <a:r>
              <a:rPr lang="es-ES" sz="1800" b="1" spc="120" dirty="0" smtClean="0">
                <a:solidFill>
                  <a:srgbClr val="00B050"/>
                </a:solidFill>
                <a:latin typeface="Verdana"/>
                <a:cs typeface="Verdana"/>
              </a:rPr>
              <a:t> </a:t>
            </a:r>
            <a:r>
              <a:rPr lang="es-ES" sz="1800" b="1" dirty="0" smtClean="0">
                <a:solidFill>
                  <a:srgbClr val="00B050"/>
                </a:solidFill>
                <a:latin typeface="Verdana"/>
                <a:cs typeface="Verdana"/>
              </a:rPr>
              <a:t>de</a:t>
            </a:r>
            <a:r>
              <a:rPr lang="es-ES" sz="1800" b="1" spc="180" dirty="0" smtClean="0">
                <a:solidFill>
                  <a:srgbClr val="00B050"/>
                </a:solidFill>
                <a:latin typeface="Verdana"/>
                <a:cs typeface="Verdana"/>
              </a:rPr>
              <a:t> </a:t>
            </a:r>
            <a:r>
              <a:rPr lang="es-ES" sz="1800" b="1" dirty="0" smtClean="0">
                <a:solidFill>
                  <a:srgbClr val="00B050"/>
                </a:solidFill>
                <a:latin typeface="Verdana"/>
                <a:cs typeface="Verdana"/>
              </a:rPr>
              <a:t>barras</a:t>
            </a:r>
            <a:r>
              <a:rPr lang="es-ES" sz="1800" b="1" spc="125" dirty="0" smtClean="0">
                <a:solidFill>
                  <a:srgbClr val="00B050"/>
                </a:solidFill>
                <a:latin typeface="Verdana"/>
                <a:cs typeface="Verdana"/>
              </a:rPr>
              <a:t> </a:t>
            </a:r>
            <a:r>
              <a:rPr lang="es-ES" sz="1800" b="1" spc="-10" dirty="0" smtClean="0">
                <a:solidFill>
                  <a:srgbClr val="00B050"/>
                </a:solidFill>
                <a:latin typeface="Verdana"/>
                <a:cs typeface="Verdana"/>
              </a:rPr>
              <a:t>seccionadas</a:t>
            </a:r>
            <a:endParaRPr lang="es-ES" sz="1800" b="1" dirty="0" smtClean="0">
              <a:solidFill>
                <a:srgbClr val="00B050"/>
              </a:solidFill>
              <a:latin typeface="Verdana"/>
              <a:cs typeface="Verdana"/>
            </a:endParaRPr>
          </a:p>
          <a:p>
            <a:pPr marL="711200" indent="-342900">
              <a:spcBef>
                <a:spcPts val="1025"/>
              </a:spcBef>
              <a:buFont typeface="+mj-lt"/>
              <a:buAutoNum type="arabicPeriod"/>
              <a:tabLst>
                <a:tab pos="1074738" algn="l"/>
              </a:tabLst>
            </a:pPr>
            <a:r>
              <a:rPr lang="es-ES" sz="1800" b="1" dirty="0" smtClean="0">
                <a:solidFill>
                  <a:srgbClr val="00B050"/>
                </a:solidFill>
                <a:latin typeface="Verdana"/>
                <a:cs typeface="Verdana"/>
              </a:rPr>
              <a:t>Subestación</a:t>
            </a:r>
            <a:r>
              <a:rPr lang="es-ES" sz="1800" b="1" spc="120" dirty="0" smtClean="0">
                <a:solidFill>
                  <a:srgbClr val="00B050"/>
                </a:solidFill>
                <a:latin typeface="Verdana"/>
                <a:cs typeface="Verdana"/>
              </a:rPr>
              <a:t> </a:t>
            </a:r>
            <a:r>
              <a:rPr lang="es-ES" sz="1800" b="1" dirty="0" smtClean="0">
                <a:solidFill>
                  <a:srgbClr val="00B050"/>
                </a:solidFill>
                <a:latin typeface="Verdana"/>
                <a:cs typeface="Verdana"/>
              </a:rPr>
              <a:t>Doble</a:t>
            </a:r>
            <a:r>
              <a:rPr lang="es-ES" sz="1800" b="1" spc="180" dirty="0" smtClean="0">
                <a:solidFill>
                  <a:srgbClr val="00B050"/>
                </a:solidFill>
                <a:latin typeface="Verdana"/>
                <a:cs typeface="Verdana"/>
              </a:rPr>
              <a:t> </a:t>
            </a:r>
            <a:r>
              <a:rPr lang="es-ES" sz="1800" b="1" spc="-25" dirty="0" smtClean="0">
                <a:solidFill>
                  <a:srgbClr val="00B050"/>
                </a:solidFill>
                <a:latin typeface="Verdana"/>
                <a:cs typeface="Verdana"/>
              </a:rPr>
              <a:t>Barra</a:t>
            </a:r>
            <a:endParaRPr lang="es-ES" sz="1800" b="1" dirty="0" smtClean="0">
              <a:solidFill>
                <a:srgbClr val="00B050"/>
              </a:solidFill>
              <a:latin typeface="Verdana"/>
              <a:cs typeface="Verdana"/>
            </a:endParaRPr>
          </a:p>
          <a:p>
            <a:pPr marL="12700" algn="just"/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90413" y="7003200"/>
            <a:ext cx="114299" cy="7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78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39712" y="372505"/>
            <a:ext cx="13030200" cy="169148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66040" algn="just"/>
            <a:r>
              <a:rPr b="1" spc="10" dirty="0" smtClean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A)</a:t>
            </a:r>
            <a:r>
              <a:rPr b="1" spc="55" dirty="0" smtClean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10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Marco</a:t>
            </a:r>
            <a:r>
              <a:rPr b="1" spc="65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10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b="1" spc="105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10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b="1" spc="110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10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única-Protección</a:t>
            </a:r>
            <a:r>
              <a:rPr b="1" spc="75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10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b="1" spc="105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10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65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algn="just"/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esquema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calcular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corrientes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circulan</a:t>
            </a:r>
            <a:r>
              <a:rPr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tablero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pc="-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marco</a:t>
            </a:r>
            <a:r>
              <a:rPr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tierra.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configurado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reconocida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CT,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tierra,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estimule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inmediato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imagen.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caso,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fundamental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 err="1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utilizar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hormigón</a:t>
            </a:r>
            <a:r>
              <a:rPr spc="8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proteger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cuadro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object 4">
            <a:hlinkClick r:id="rId2"/>
          </p:cNvPr>
          <p:cNvPicPr/>
          <p:nvPr/>
        </p:nvPicPr>
        <p:blipFill rotWithShape="1">
          <a:blip r:embed="rId3" cstate="print"/>
          <a:srcRect l="4424" t="6907" r="2681" b="10200"/>
          <a:stretch/>
        </p:blipFill>
        <p:spPr>
          <a:xfrm>
            <a:off x="3516312" y="2635250"/>
            <a:ext cx="6476999" cy="441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ject 4">
            <a:hlinkClick r:id="rId2"/>
          </p:cNvPr>
          <p:cNvPicPr/>
          <p:nvPr/>
        </p:nvPicPr>
        <p:blipFill rotWithShape="1">
          <a:blip r:embed="rId3" cstate="print"/>
          <a:srcRect l="7645" t="7753" r="5357" b="5901"/>
          <a:stretch/>
        </p:blipFill>
        <p:spPr>
          <a:xfrm>
            <a:off x="4354512" y="2406650"/>
            <a:ext cx="7086600" cy="5029200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7631112" y="5911850"/>
            <a:ext cx="3817101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object 5"/>
          <p:cNvSpPr txBox="1"/>
          <p:nvPr/>
        </p:nvSpPr>
        <p:spPr>
          <a:xfrm>
            <a:off x="239712" y="273050"/>
            <a:ext cx="12954000" cy="271753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just">
              <a:spcBef>
                <a:spcPts val="130"/>
              </a:spcBef>
            </a:pPr>
            <a:r>
              <a:rPr b="1" spc="10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b="1" spc="10" dirty="0" smtClean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b="1" spc="50" dirty="0" smtClean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10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b="1" spc="75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10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b="1" spc="105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10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r>
              <a:rPr b="1" spc="60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10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seccionadas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lnSpc>
                <a:spcPct val="148300"/>
              </a:lnSpc>
              <a:spcBef>
                <a:spcPts val="685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r>
              <a:rPr spc="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pc="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conjunto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divide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aquí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</a:t>
            </a:r>
            <a:r>
              <a:rPr spc="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secciones,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cuales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igualmente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protegida.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lograr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cortando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secciones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agregando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conductor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componente.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Además,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tiene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pc="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CT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pc="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pc="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propio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75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218440" algn="just">
              <a:lnSpc>
                <a:spcPct val="146600"/>
              </a:lnSpc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disposición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diseñado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dispararse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daño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interno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asociada,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dejando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sección</a:t>
            </a:r>
            <a:r>
              <a:rPr spc="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intacta</a:t>
            </a:r>
            <a:r>
              <a:rPr sz="1000" spc="-10" dirty="0">
                <a:solidFill>
                  <a:srgbClr val="212121"/>
                </a:solidFill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39712" y="273050"/>
            <a:ext cx="12954000" cy="3903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just">
              <a:spcBef>
                <a:spcPts val="130"/>
              </a:spcBef>
            </a:pPr>
            <a:r>
              <a:rPr b="1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b="1" dirty="0" smtClean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b="1" spc="105" dirty="0" smtClean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Subestación</a:t>
            </a:r>
            <a:r>
              <a:rPr b="1" spc="135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Doble</a:t>
            </a:r>
            <a:r>
              <a:rPr b="1" spc="165" dirty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-25" dirty="0" smtClean="0">
                <a:solidFill>
                  <a:srgbClr val="1D00A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229870" algn="just">
              <a:spcBef>
                <a:spcPts val="675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spc="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caso,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pc="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todo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5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conectan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disparo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adicionales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principal.</a:t>
            </a:r>
            <a:r>
              <a:rPr spc="17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proteger</a:t>
            </a:r>
            <a:r>
              <a:rPr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operaciones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produjeron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funcionalidad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debido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golpes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mecánicos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(o)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humanos,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pc="13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seguridad.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componentes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mínimos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spc="14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apropiados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6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seguridad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1175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seguridad</a:t>
            </a:r>
            <a:r>
              <a:rPr spc="8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evitar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funcionalidad</a:t>
            </a:r>
            <a:r>
              <a:rPr spc="8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flujo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spc="5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través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marco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tablero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cuando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spc="9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daño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causado</a:t>
            </a:r>
            <a:r>
              <a:rPr spc="9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spc="6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cable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0" dirty="0" err="1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bajo</a:t>
            </a:r>
            <a:r>
              <a:rPr lang="es-ES" spc="-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voltaje.</a:t>
            </a:r>
            <a:r>
              <a:rPr lang="es-ES" spc="1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aplicar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neutro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estimular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relé,</a:t>
            </a:r>
            <a:r>
              <a:rPr lang="es-ES" spc="15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suministra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funcionalidad.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pc="7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</a:t>
            </a:r>
            <a:r>
              <a:rPr lang="es-ES" spc="7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tierra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bastidor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activarán</a:t>
            </a:r>
            <a:r>
              <a:rPr lang="es-ES" spc="7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después</a:t>
            </a:r>
            <a:r>
              <a:rPr lang="es-ES" spc="7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pc="7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cierto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lang="es-ES"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seguridad</a:t>
            </a:r>
            <a:r>
              <a:rPr lang="es-ES" spc="8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neutro</a:t>
            </a:r>
            <a:r>
              <a:rPr lang="es-ES"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inactivo.</a:t>
            </a:r>
            <a:endParaRPr lang="es-E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lnSpc>
                <a:spcPct val="151500"/>
              </a:lnSpc>
              <a:spcBef>
                <a:spcPts val="1175"/>
              </a:spcBef>
            </a:pPr>
            <a:endParaRPr lang="es-ES" sz="1800" dirty="0" smtClean="0">
              <a:latin typeface="Verdana"/>
              <a:cs typeface="Verdana"/>
            </a:endParaRPr>
          </a:p>
          <a:p>
            <a:pPr marL="12700" marR="5080" algn="just">
              <a:lnSpc>
                <a:spcPct val="151500"/>
              </a:lnSpc>
              <a:spcBef>
                <a:spcPts val="1175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object 5">
            <a:hlinkClick r:id="rId2"/>
          </p:cNvPr>
          <p:cNvPicPr/>
          <p:nvPr/>
        </p:nvPicPr>
        <p:blipFill rotWithShape="1">
          <a:blip r:embed="rId3" cstate="print"/>
          <a:srcRect l="4174" t="8634" r="4012" b="11927"/>
          <a:stretch/>
        </p:blipFill>
        <p:spPr>
          <a:xfrm>
            <a:off x="3516312" y="3168650"/>
            <a:ext cx="6400800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315912" y="273050"/>
            <a:ext cx="12877800" cy="67422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just">
              <a:spcBef>
                <a:spcPts val="114"/>
              </a:spcBef>
            </a:pP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Pruebas</a:t>
            </a:r>
            <a:r>
              <a:rPr b="1" spc="2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b="1" spc="5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b="1" spc="2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b="1" spc="5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10" dirty="0" err="1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endParaRPr lang="es-ES" b="1" spc="-10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algn="just">
              <a:spcBef>
                <a:spcPts val="114"/>
              </a:spcBef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890"/>
              </a:spcBef>
            </a:pP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spc="7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spc="12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prueba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utilizando</a:t>
            </a:r>
            <a:r>
              <a:rPr spc="11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spc="114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corriente.</a:t>
            </a:r>
            <a:r>
              <a:rPr spc="13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realizar</a:t>
            </a:r>
            <a:r>
              <a:rPr spc="14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pruebas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5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</a:t>
            </a:r>
            <a:r>
              <a:rPr spc="10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spc="155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r>
              <a:rPr spc="100" dirty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0" dirty="0" err="1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diferenciales</a:t>
            </a:r>
            <a:r>
              <a:rPr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pc="-10" dirty="0" smtClean="0">
              <a:solidFill>
                <a:srgbClr val="2121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just">
              <a:spcBef>
                <a:spcPts val="890"/>
              </a:spcBef>
            </a:pP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pc="9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barra,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s-ES" spc="9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igual</a:t>
            </a:r>
            <a:r>
              <a:rPr lang="es-ES"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diferencial</a:t>
            </a:r>
            <a:r>
              <a:rPr lang="es-ES"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estándar,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debe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someterse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prueba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estabilidad.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spc="6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prueba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lang="es-ES" spc="6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barras.</a:t>
            </a:r>
          </a:p>
          <a:p>
            <a:pPr marL="12700" marR="5080" algn="just">
              <a:spcBef>
                <a:spcPts val="890"/>
              </a:spcBef>
            </a:pPr>
            <a:endParaRPr lang="es-ES" spc="-10" dirty="0" smtClean="0">
              <a:solidFill>
                <a:srgbClr val="21212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algn="just">
              <a:spcBef>
                <a:spcPts val="114"/>
              </a:spcBef>
            </a:pP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¿Cómo</a:t>
            </a:r>
            <a:r>
              <a:rPr lang="es-ES" b="1" spc="-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b="1" spc="4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prueba</a:t>
            </a:r>
            <a:r>
              <a:rPr lang="es-ES" b="1" spc="4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b="1" spc="4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lang="es-ES" b="1" spc="-1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es-ES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2425" algn="just">
              <a:spcBef>
                <a:spcPts val="5"/>
              </a:spcBef>
            </a:pPr>
            <a:endParaRPr lang="es-E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95325" indent="-342900" algn="just">
              <a:buFont typeface="+mj-lt"/>
              <a:buAutoNum type="arabicPeriod"/>
              <a:tabLst>
                <a:tab pos="190500" algn="l"/>
              </a:tabLst>
            </a:pP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Prueba</a:t>
            </a:r>
            <a:r>
              <a:rPr lang="es-ES" b="1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1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alto</a:t>
            </a:r>
            <a:r>
              <a:rPr lang="es-ES" b="1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potencial</a:t>
            </a:r>
            <a:r>
              <a:rPr lang="es-ES" b="1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(o)</a:t>
            </a:r>
            <a:r>
              <a:rPr lang="es-ES" b="1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Hi-</a:t>
            </a:r>
            <a:r>
              <a:rPr lang="es-ES" b="1" spc="-20" dirty="0" err="1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</a:t>
            </a:r>
            <a:r>
              <a:rPr lang="es-ES" b="1" spc="-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endParaRPr lang="es-ES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95325" indent="-342900" algn="just">
              <a:spcBef>
                <a:spcPts val="1090"/>
              </a:spcBef>
              <a:buFont typeface="+mj-lt"/>
              <a:buAutoNum type="arabicPeriod"/>
              <a:tabLst>
                <a:tab pos="190500" algn="l"/>
              </a:tabLst>
            </a:pP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Prueba</a:t>
            </a:r>
            <a:r>
              <a:rPr lang="es-ES" b="1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descarga</a:t>
            </a:r>
            <a:r>
              <a:rPr lang="es-ES" b="1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parcial,</a:t>
            </a:r>
            <a:endParaRPr lang="es-ES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95325" indent="-342900" algn="just">
              <a:spcBef>
                <a:spcPts val="1025"/>
              </a:spcBef>
              <a:buFont typeface="+mj-lt"/>
              <a:buAutoNum type="arabicPeriod"/>
              <a:tabLst>
                <a:tab pos="190500" algn="l"/>
              </a:tabLst>
            </a:pP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Prueba</a:t>
            </a:r>
            <a:r>
              <a:rPr lang="es-ES" b="1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1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resistencia</a:t>
            </a:r>
            <a:r>
              <a:rPr lang="es-ES" b="1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1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aislamiento</a:t>
            </a:r>
            <a:r>
              <a:rPr lang="es-ES" b="1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(prueba</a:t>
            </a:r>
            <a:r>
              <a:rPr lang="es-ES" b="1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-10" dirty="0" err="1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Megger</a:t>
            </a:r>
            <a:r>
              <a:rPr lang="es-ES" b="1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</a:t>
            </a:r>
            <a:endParaRPr lang="es-ES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635"/>
              </a:spcBef>
            </a:pPr>
            <a:endParaRPr lang="es-E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algn="just"/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pc="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pruebas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imprescindibles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realizan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embarrado.</a:t>
            </a:r>
            <a:endParaRPr lang="es-E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560"/>
              </a:spcBef>
            </a:pPr>
            <a:endParaRPr lang="es-E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algn="just"/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lang="es-ES" b="1" spc="4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8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bloqueo/enclavamiento</a:t>
            </a:r>
            <a:r>
              <a:rPr lang="es-ES" b="1" spc="4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-1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inverso</a:t>
            </a:r>
          </a:p>
          <a:p>
            <a:pPr marL="66040" algn="just"/>
            <a:endParaRPr lang="es-E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marR="117475" algn="just">
              <a:spcBef>
                <a:spcPts val="855"/>
              </a:spcBef>
            </a:pP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aguas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arriba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retardo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utilizan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lang="es-ES" spc="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convencionales</a:t>
            </a:r>
            <a:r>
              <a:rPr lang="es-ES" spc="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eliminar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pc="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daños</a:t>
            </a:r>
            <a:r>
              <a:rPr lang="es-ES" spc="9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medida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producen.</a:t>
            </a:r>
            <a:r>
              <a:rPr lang="es-ES" spc="1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bloqueo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puede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utilizar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proteger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distribución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sola</a:t>
            </a:r>
            <a:r>
              <a:rPr lang="es-ES" spc="114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empleando</a:t>
            </a:r>
            <a:r>
              <a:rPr lang="es-ES" spc="10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spc="7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algoritmo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numérico.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pc="7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caso,</a:t>
            </a:r>
            <a:r>
              <a:rPr lang="es-ES" spc="1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requiere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9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tiempo</a:t>
            </a:r>
            <a:r>
              <a:rPr lang="es-ES" spc="17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pc="18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evitar</a:t>
            </a:r>
            <a:r>
              <a:rPr lang="es-ES" spc="18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circunstancias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defectuosas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mediante</a:t>
            </a:r>
            <a:r>
              <a:rPr lang="es-ES" spc="1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sincronización</a:t>
            </a:r>
            <a:r>
              <a:rPr lang="es-ES" spc="7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pc="8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relés</a:t>
            </a:r>
            <a:r>
              <a:rPr lang="es-ES" spc="8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3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10" dirty="0" err="1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sobrecorriente</a:t>
            </a:r>
            <a:r>
              <a:rPr lang="es-ES" spc="-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315912" y="273050"/>
            <a:ext cx="12877800" cy="655044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66040" algn="just"/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principales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ventajas</a:t>
            </a:r>
            <a:r>
              <a:rPr lang="es-ES" spc="1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8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emplear</a:t>
            </a:r>
            <a:r>
              <a:rPr lang="es-ES" spc="17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spc="17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  <a:r>
              <a:rPr lang="es-ES" spc="15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son:</a:t>
            </a:r>
            <a:endParaRPr lang="es-E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635"/>
              </a:spcBef>
            </a:pPr>
            <a:endParaRPr lang="es-E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76885" indent="-285750" algn="just">
              <a:buFont typeface="Arial" panose="020B0604020202020204" pitchFamily="34" charset="0"/>
              <a:buChar char="•"/>
            </a:pP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Estos</a:t>
            </a:r>
            <a:r>
              <a:rPr lang="es-ES" b="1" spc="10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</a:t>
            </a:r>
            <a:r>
              <a:rPr lang="es-ES" b="1" spc="10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b="1" spc="10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fácilmente</a:t>
            </a:r>
            <a:r>
              <a:rPr lang="es-ES" b="1" spc="15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adaptables</a:t>
            </a:r>
            <a:r>
              <a:rPr lang="es-ES" b="1" spc="10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s-ES" b="1" spc="15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b="1" spc="14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ampliación</a:t>
            </a:r>
            <a:r>
              <a:rPr lang="es-ES" b="1" spc="10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15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-1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subestaciones.</a:t>
            </a:r>
            <a:endParaRPr lang="es-ES" b="1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76885" marR="178435" indent="-285750" algn="just">
              <a:spcBef>
                <a:spcPts val="409"/>
              </a:spcBef>
              <a:buFont typeface="Arial" panose="020B0604020202020204" pitchFamily="34" charset="0"/>
              <a:buChar char="•"/>
            </a:pP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b="1" spc="8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comparación,</a:t>
            </a:r>
            <a:r>
              <a:rPr lang="es-ES" b="1" spc="15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b="1" spc="14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  <a:r>
              <a:rPr lang="es-ES" b="1" spc="12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requiere</a:t>
            </a:r>
            <a:r>
              <a:rPr lang="es-ES" b="1" spc="14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menos</a:t>
            </a:r>
            <a:r>
              <a:rPr lang="es-ES" b="1" spc="9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dinero</a:t>
            </a:r>
            <a:r>
              <a:rPr lang="es-ES" b="1" spc="12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b="1" spc="14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b="1" spc="13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técnica</a:t>
            </a:r>
            <a:r>
              <a:rPr lang="es-ES" b="1" spc="13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14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-1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 diferencial.</a:t>
            </a:r>
            <a:endParaRPr lang="es-ES" b="1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76885" marR="5080" indent="-285750" algn="just">
              <a:spcBef>
                <a:spcPts val="530"/>
              </a:spcBef>
              <a:buFont typeface="Arial" panose="020B0604020202020204" pitchFamily="34" charset="0"/>
              <a:buChar char="•"/>
            </a:pP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</a:t>
            </a:r>
            <a:r>
              <a:rPr lang="es-ES" b="1" spc="13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  <a:r>
              <a:rPr lang="es-ES" b="1" spc="114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ofrece</a:t>
            </a:r>
            <a:r>
              <a:rPr lang="es-ES" b="1" spc="13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</a:t>
            </a:r>
            <a:r>
              <a:rPr lang="es-ES" b="1" spc="8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mecanismo</a:t>
            </a:r>
            <a:r>
              <a:rPr lang="es-ES" b="1" spc="114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13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resolución</a:t>
            </a:r>
            <a:r>
              <a:rPr lang="es-ES" b="1" spc="8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13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daños</a:t>
            </a:r>
            <a:r>
              <a:rPr lang="es-ES" b="1" spc="8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más</a:t>
            </a:r>
            <a:r>
              <a:rPr lang="es-ES" b="1" spc="8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rápido</a:t>
            </a:r>
            <a:r>
              <a:rPr lang="es-ES" b="1" spc="114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</a:t>
            </a:r>
            <a:r>
              <a:rPr lang="es-ES" b="1" spc="13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otros</a:t>
            </a:r>
            <a:r>
              <a:rPr lang="es-ES" b="1" spc="8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-2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dependen</a:t>
            </a:r>
            <a:r>
              <a:rPr lang="es-ES" b="1" spc="12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19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disparos</a:t>
            </a:r>
            <a:r>
              <a:rPr lang="es-ES" b="1" spc="12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causados</a:t>
            </a:r>
            <a:r>
              <a:rPr lang="es-ES" b="1" spc="13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es-ES" b="1" spc="18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salvaguardia</a:t>
            </a:r>
            <a:r>
              <a:rPr lang="es-ES" b="1" spc="18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</a:t>
            </a:r>
            <a:r>
              <a:rPr lang="es-ES" b="1" spc="15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alimentador</a:t>
            </a:r>
            <a:r>
              <a:rPr lang="es-ES" b="1" spc="18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aguas</a:t>
            </a:r>
            <a:r>
              <a:rPr lang="es-ES" b="1" spc="13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-1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arriba.</a:t>
            </a:r>
          </a:p>
          <a:p>
            <a:pPr marL="449263" marR="5080" algn="just">
              <a:spcBef>
                <a:spcPts val="530"/>
              </a:spcBef>
            </a:pP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Esquemas</a:t>
            </a:r>
            <a:r>
              <a:rPr lang="es-ES" b="1" spc="9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14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enclavamiento</a:t>
            </a:r>
            <a:r>
              <a:rPr lang="es-ES" b="1" spc="12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15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secuencia</a:t>
            </a:r>
            <a:r>
              <a:rPr lang="es-ES" b="1" spc="13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b="1" spc="14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zonas</a:t>
            </a:r>
            <a:r>
              <a:rPr lang="es-ES" b="1" spc="9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</a:t>
            </a:r>
            <a:r>
              <a:rPr lang="es-ES" b="1" spc="9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otro</a:t>
            </a:r>
            <a:r>
              <a:rPr lang="es-ES" b="1" spc="12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nombre</a:t>
            </a:r>
            <a:r>
              <a:rPr lang="es-ES" b="1" spc="145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b="1" spc="14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b="1" spc="-10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estos.</a:t>
            </a:r>
            <a:endParaRPr lang="es-ES" b="1" dirty="0" smtClean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6040" marR="308610" algn="just">
              <a:spcBef>
                <a:spcPts val="1175"/>
              </a:spcBef>
            </a:pP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Estos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métodos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principales</a:t>
            </a:r>
            <a:r>
              <a:rPr lang="es-ES" spc="10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</a:t>
            </a:r>
            <a:r>
              <a:rPr lang="es-ES" spc="15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proteger</a:t>
            </a:r>
            <a:r>
              <a:rPr lang="es-ES" spc="15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barras.</a:t>
            </a:r>
            <a:r>
              <a:rPr lang="es-ES" spc="16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s-ES" spc="11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publicación</a:t>
            </a:r>
            <a:r>
              <a:rPr lang="es-ES" spc="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explica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</a:t>
            </a:r>
            <a:r>
              <a:rPr lang="es-ES" spc="13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definición</a:t>
            </a:r>
            <a:r>
              <a:rPr lang="es-ES" spc="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4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lang="es-ES" spc="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pc="14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barras,</a:t>
            </a:r>
            <a:r>
              <a:rPr lang="es-ES" spc="15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</a:t>
            </a:r>
            <a:r>
              <a:rPr lang="es-ES" spc="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diferentes</a:t>
            </a:r>
            <a:r>
              <a:rPr lang="es-ES" spc="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tipos</a:t>
            </a:r>
            <a:r>
              <a:rPr lang="es-ES" spc="90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pc="-25" dirty="0" smtClean="0">
                <a:solidFill>
                  <a:srgbClr val="2121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esquemas</a:t>
            </a:r>
            <a:r>
              <a:rPr lang="es-ES" sz="1800" spc="9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5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protección</a:t>
            </a:r>
            <a:r>
              <a:rPr lang="es-ES" sz="1800" spc="9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y</a:t>
            </a:r>
            <a:r>
              <a:rPr lang="es-ES" sz="1800" spc="14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los</a:t>
            </a:r>
            <a:r>
              <a:rPr lang="es-ES" sz="1800" spc="9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procedimientos</a:t>
            </a:r>
            <a:r>
              <a:rPr lang="es-ES" sz="1800" spc="9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5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prueba</a:t>
            </a:r>
            <a:r>
              <a:rPr lang="es-ES" sz="1800" spc="14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4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barras.</a:t>
            </a:r>
          </a:p>
          <a:p>
            <a:pPr marL="66040" marR="308610" algn="just">
              <a:spcBef>
                <a:spcPts val="1175"/>
              </a:spcBef>
            </a:pPr>
            <a:endParaRPr lang="es-ES" spc="-10" dirty="0">
              <a:solidFill>
                <a:srgbClr val="212121"/>
              </a:solidFill>
              <a:latin typeface="Verdana"/>
              <a:cs typeface="Verdana"/>
            </a:endParaRPr>
          </a:p>
          <a:p>
            <a:pPr marL="12700" algn="just">
              <a:spcBef>
                <a:spcPts val="114"/>
              </a:spcBef>
            </a:pPr>
            <a:r>
              <a:rPr lang="es-ES" sz="2800" b="1" dirty="0" smtClean="0">
                <a:solidFill>
                  <a:srgbClr val="CF2E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Estándares</a:t>
            </a:r>
            <a:r>
              <a:rPr lang="es-ES" sz="2800" b="1" spc="10" dirty="0" smtClean="0">
                <a:solidFill>
                  <a:srgbClr val="CF2E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 smtClean="0">
                <a:solidFill>
                  <a:srgbClr val="CF2E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35" dirty="0" smtClean="0">
                <a:solidFill>
                  <a:srgbClr val="CF2E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 smtClean="0">
                <a:solidFill>
                  <a:srgbClr val="CF2E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protección</a:t>
            </a:r>
            <a:r>
              <a:rPr lang="es-ES" sz="2800" b="1" spc="15" dirty="0" smtClean="0">
                <a:solidFill>
                  <a:srgbClr val="CF2E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 smtClean="0">
                <a:solidFill>
                  <a:srgbClr val="CF2E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ES" sz="2800" b="1" spc="35" dirty="0" smtClean="0">
                <a:solidFill>
                  <a:srgbClr val="CF2E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spc="-10" dirty="0" smtClean="0">
                <a:solidFill>
                  <a:srgbClr val="CF2E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barras</a:t>
            </a:r>
            <a:endParaRPr lang="es-ES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51765" algn="just">
              <a:lnSpc>
                <a:spcPct val="149100"/>
              </a:lnSpc>
              <a:spcBef>
                <a:spcPts val="800"/>
              </a:spcBef>
            </a:pP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La</a:t>
            </a:r>
            <a:r>
              <a:rPr lang="es-ES" sz="1800" spc="15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protección</a:t>
            </a:r>
            <a:r>
              <a:rPr lang="es-ES" sz="1800" spc="11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6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las</a:t>
            </a:r>
            <a:r>
              <a:rPr lang="es-ES" sz="1800" spc="11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barras</a:t>
            </a:r>
            <a:r>
              <a:rPr lang="es-ES" sz="1800" spc="11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</a:t>
            </a:r>
            <a:r>
              <a:rPr lang="es-ES" sz="1800" spc="10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esencial</a:t>
            </a:r>
            <a:r>
              <a:rPr lang="es-ES" sz="1800" spc="14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para</a:t>
            </a:r>
            <a:r>
              <a:rPr lang="es-ES" sz="1800" spc="15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garantizar</a:t>
            </a:r>
            <a:r>
              <a:rPr lang="es-ES" sz="1800" spc="16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la</a:t>
            </a:r>
            <a:r>
              <a:rPr lang="es-ES" sz="1800" spc="15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confiabilidad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50" dirty="0" smtClean="0">
                <a:solidFill>
                  <a:srgbClr val="212121"/>
                </a:solidFill>
                <a:latin typeface="Verdana"/>
                <a:cs typeface="Verdana"/>
              </a:rPr>
              <a:t>y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seguridad</a:t>
            </a:r>
            <a:r>
              <a:rPr lang="es-ES" sz="1800" spc="11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del</a:t>
            </a:r>
            <a:r>
              <a:rPr lang="es-ES" sz="1800" spc="13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sistema</a:t>
            </a:r>
            <a:r>
              <a:rPr lang="es-ES" sz="1800" spc="15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eléctrico.</a:t>
            </a:r>
            <a:r>
              <a:rPr lang="es-ES" sz="1800" spc="16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El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diseño,</a:t>
            </a:r>
            <a:r>
              <a:rPr lang="es-ES" sz="1800" spc="16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instalación</a:t>
            </a:r>
            <a:r>
              <a:rPr lang="es-ES" sz="1800" spc="10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y</a:t>
            </a:r>
            <a:r>
              <a:rPr lang="es-ES" sz="1800" spc="15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operación</a:t>
            </a:r>
            <a:r>
              <a:rPr lang="es-ES" sz="1800" spc="10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5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los</a:t>
            </a:r>
            <a:r>
              <a:rPr lang="es-ES" sz="1800" spc="10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sistemas</a:t>
            </a:r>
            <a:r>
              <a:rPr lang="es-ES" sz="1800" spc="10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25" dirty="0" smtClean="0">
                <a:solidFill>
                  <a:srgbClr val="212121"/>
                </a:solidFill>
                <a:latin typeface="Verdana"/>
                <a:cs typeface="Verdana"/>
              </a:rPr>
              <a:t>de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protección</a:t>
            </a:r>
            <a:r>
              <a:rPr lang="es-ES" sz="1800" spc="7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barras</a:t>
            </a:r>
            <a:r>
              <a:rPr lang="es-ES" sz="1800" spc="7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se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rigen</a:t>
            </a:r>
            <a:r>
              <a:rPr lang="es-ES" sz="1800" spc="7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por</a:t>
            </a:r>
            <a:r>
              <a:rPr lang="es-ES" sz="1800" spc="114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una</a:t>
            </a:r>
            <a:r>
              <a:rPr lang="es-ES" sz="1800" spc="114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serie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normas.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Entre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los</a:t>
            </a:r>
            <a:r>
              <a:rPr lang="es-ES" sz="1800" spc="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estándares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comúnmente</a:t>
            </a:r>
            <a:r>
              <a:rPr lang="es-ES" sz="1800" spc="18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aceptados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se</a:t>
            </a:r>
            <a:r>
              <a:rPr lang="es-ES" sz="1800" spc="18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encuentran:</a:t>
            </a:r>
            <a:endParaRPr lang="es-ES" sz="1800" dirty="0" smtClean="0">
              <a:latin typeface="Verdana"/>
              <a:cs typeface="Verdana"/>
            </a:endParaRPr>
          </a:p>
          <a:p>
            <a:pPr marL="423545" marR="212725" indent="-285750" algn="just">
              <a:lnSpc>
                <a:spcPct val="151500"/>
              </a:lnSpc>
              <a:spcBef>
                <a:spcPts val="1170"/>
              </a:spcBef>
              <a:buFont typeface="Arial" panose="020B0604020202020204" pitchFamily="34" charset="0"/>
              <a:buChar char="•"/>
            </a:pPr>
            <a:r>
              <a:rPr lang="es-ES" sz="1800" b="1" dirty="0" smtClean="0">
                <a:solidFill>
                  <a:srgbClr val="CD0000"/>
                </a:solidFill>
                <a:latin typeface="Verdana"/>
                <a:cs typeface="Verdana"/>
                <a:hlinkClick r:id="rId2"/>
              </a:rPr>
              <a:t>IEC</a:t>
            </a:r>
            <a:r>
              <a:rPr lang="es-ES" sz="1800" b="1" spc="114" dirty="0" smtClean="0">
                <a:solidFill>
                  <a:srgbClr val="CD0000"/>
                </a:solidFill>
                <a:latin typeface="Verdana"/>
                <a:cs typeface="Verdana"/>
                <a:hlinkClick r:id="rId2"/>
              </a:rPr>
              <a:t> </a:t>
            </a:r>
            <a:r>
              <a:rPr lang="es-ES" sz="1800" b="1" dirty="0" smtClean="0">
                <a:solidFill>
                  <a:srgbClr val="CD0000"/>
                </a:solidFill>
                <a:latin typeface="Verdana"/>
                <a:cs typeface="Verdana"/>
                <a:hlinkClick r:id="rId2"/>
              </a:rPr>
              <a:t>61850:</a:t>
            </a:r>
            <a:r>
              <a:rPr lang="es-ES" sz="1800" b="1" spc="95" dirty="0" smtClean="0">
                <a:solidFill>
                  <a:srgbClr val="CD0000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esta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norma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se</a:t>
            </a:r>
            <a:r>
              <a:rPr lang="es-ES" sz="1800" spc="13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ocupa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3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las</a:t>
            </a:r>
            <a:r>
              <a:rPr lang="es-ES" sz="1800" spc="8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redes</a:t>
            </a:r>
            <a:r>
              <a:rPr lang="es-ES" sz="1800" spc="8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comunicación</a:t>
            </a:r>
            <a:r>
              <a:rPr lang="es-ES" sz="1800" spc="8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y</a:t>
            </a:r>
            <a:r>
              <a:rPr lang="es-ES" sz="1800" spc="13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los</a:t>
            </a:r>
            <a:r>
              <a:rPr lang="es-ES" sz="1800" spc="8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sistemas</a:t>
            </a:r>
            <a:r>
              <a:rPr lang="es-ES" sz="1800" spc="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25" dirty="0" smtClean="0">
                <a:solidFill>
                  <a:srgbClr val="212121"/>
                </a:solidFill>
                <a:latin typeface="Verdana"/>
                <a:cs typeface="Verdana"/>
              </a:rPr>
              <a:t>de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automatización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8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servicios</a:t>
            </a:r>
            <a:r>
              <a:rPr lang="es-ES" sz="1800" spc="13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públicos</a:t>
            </a:r>
            <a:r>
              <a:rPr lang="es-ES" sz="1800" spc="13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8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energía.</a:t>
            </a:r>
            <a:r>
              <a:rPr lang="es-ES" sz="1800" spc="19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Especifica</a:t>
            </a:r>
            <a:r>
              <a:rPr lang="es-ES" sz="1800" spc="1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protocolos</a:t>
            </a:r>
            <a:r>
              <a:rPr lang="es-ES" sz="1800" spc="13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25" dirty="0" smtClean="0">
                <a:solidFill>
                  <a:srgbClr val="212121"/>
                </a:solidFill>
                <a:latin typeface="Verdana"/>
                <a:cs typeface="Verdana"/>
              </a:rPr>
              <a:t>de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comunicación</a:t>
            </a:r>
            <a:r>
              <a:rPr lang="es-ES" sz="1800" spc="11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para</a:t>
            </a:r>
            <a:r>
              <a:rPr lang="es-ES" sz="1800" spc="16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la</a:t>
            </a:r>
            <a:r>
              <a:rPr lang="es-ES" sz="1800" spc="16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automatización</a:t>
            </a:r>
            <a:r>
              <a:rPr lang="es-ES" sz="1800" spc="114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7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subestaciones,</a:t>
            </a:r>
            <a:r>
              <a:rPr lang="es-ES" sz="1800" spc="1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en</a:t>
            </a:r>
            <a:r>
              <a:rPr lang="es-ES" sz="1800" spc="114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particular</a:t>
            </a:r>
            <a:r>
              <a:rPr lang="es-ES" sz="1800" spc="16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la</a:t>
            </a:r>
            <a:r>
              <a:rPr lang="es-ES" sz="1800" spc="16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protección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5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barras.</a:t>
            </a:r>
          </a:p>
        </p:txBody>
      </p:sp>
    </p:spTree>
    <p:extLst>
      <p:ext uri="{BB962C8B-B14F-4D97-AF65-F5344CB8AC3E}">
        <p14:creationId xmlns:p14="http://schemas.microsoft.com/office/powerpoint/2010/main" val="277922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315912" y="273050"/>
            <a:ext cx="12877800" cy="50052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423545" marR="21590" indent="-285750" algn="just">
              <a:lnSpc>
                <a:spcPct val="149900"/>
              </a:lnSpc>
              <a:spcBef>
                <a:spcPts val="325"/>
              </a:spcBef>
              <a:buFont typeface="Arial" panose="020B0604020202020204" pitchFamily="34" charset="0"/>
              <a:buChar char="•"/>
            </a:pPr>
            <a:r>
              <a:rPr lang="es-ES" sz="1800" b="1" dirty="0" smtClean="0">
                <a:solidFill>
                  <a:srgbClr val="CD0000"/>
                </a:solidFill>
                <a:latin typeface="Verdana"/>
                <a:cs typeface="Verdana"/>
                <a:hlinkClick r:id="rId2"/>
              </a:rPr>
              <a:t>IEC</a:t>
            </a:r>
            <a:r>
              <a:rPr lang="es-ES" sz="1800" b="1" spc="140" dirty="0" smtClean="0">
                <a:solidFill>
                  <a:srgbClr val="CD0000"/>
                </a:solidFill>
                <a:latin typeface="Verdana"/>
                <a:cs typeface="Verdana"/>
                <a:hlinkClick r:id="rId2"/>
              </a:rPr>
              <a:t> </a:t>
            </a:r>
            <a:r>
              <a:rPr lang="es-ES" sz="1800" b="1" dirty="0" smtClean="0">
                <a:solidFill>
                  <a:srgbClr val="CD0000"/>
                </a:solidFill>
                <a:latin typeface="Verdana"/>
                <a:cs typeface="Verdana"/>
                <a:hlinkClick r:id="rId2"/>
              </a:rPr>
              <a:t>60255:</a:t>
            </a:r>
            <a:r>
              <a:rPr lang="es-ES" sz="1800" b="1" spc="120" dirty="0" smtClean="0">
                <a:solidFill>
                  <a:srgbClr val="CD0000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esta</a:t>
            </a:r>
            <a:r>
              <a:rPr lang="es-ES" sz="1800" spc="14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norma</a:t>
            </a:r>
            <a:r>
              <a:rPr lang="es-ES" sz="1800" spc="15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establece</a:t>
            </a:r>
            <a:r>
              <a:rPr lang="es-ES" sz="1800" spc="15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los</a:t>
            </a:r>
            <a:r>
              <a:rPr lang="es-ES" sz="1800" spc="10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requisitos</a:t>
            </a:r>
            <a:r>
              <a:rPr lang="es-ES" sz="1800" spc="10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5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rendimiento</a:t>
            </a:r>
            <a:r>
              <a:rPr lang="es-ES" sz="1800" spc="13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y</a:t>
            </a:r>
            <a:r>
              <a:rPr lang="es-ES" sz="1800" spc="15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prueba</a:t>
            </a:r>
            <a:r>
              <a:rPr lang="es-ES" sz="1800" spc="15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para</a:t>
            </a:r>
            <a:r>
              <a:rPr lang="es-ES" sz="1800" spc="14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relés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6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protección.</a:t>
            </a:r>
            <a:r>
              <a:rPr lang="es-ES" sz="1800" spc="16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Se</a:t>
            </a:r>
            <a:r>
              <a:rPr lang="es-ES" sz="1800" spc="16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analizan</a:t>
            </a:r>
            <a:r>
              <a:rPr lang="es-ES" sz="1800" spc="11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diferentes</a:t>
            </a:r>
            <a:r>
              <a:rPr lang="es-ES" sz="1800" spc="10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características</a:t>
            </a:r>
            <a:r>
              <a:rPr lang="es-ES" sz="1800" spc="11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6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los</a:t>
            </a:r>
            <a:r>
              <a:rPr lang="es-ES" sz="1800" spc="10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relés</a:t>
            </a:r>
            <a:r>
              <a:rPr lang="es-ES" sz="1800" spc="11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6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protección</a:t>
            </a:r>
            <a:r>
              <a:rPr lang="es-ES" sz="1800" spc="10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25" dirty="0" smtClean="0">
                <a:solidFill>
                  <a:srgbClr val="212121"/>
                </a:solidFill>
                <a:latin typeface="Verdana"/>
                <a:cs typeface="Verdana"/>
              </a:rPr>
              <a:t>del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sistema</a:t>
            </a:r>
            <a:r>
              <a:rPr lang="es-ES" sz="1800" spc="17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energía,</a:t>
            </a:r>
            <a:r>
              <a:rPr lang="es-ES" sz="1800" spc="18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particularmente</a:t>
            </a:r>
            <a:r>
              <a:rPr lang="es-ES" sz="1800" spc="1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aquellos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utilizados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para</a:t>
            </a:r>
            <a:r>
              <a:rPr lang="es-ES" sz="1800" spc="17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la</a:t>
            </a:r>
            <a:r>
              <a:rPr lang="es-ES" sz="1800" spc="17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protección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barras.</a:t>
            </a:r>
            <a:endParaRPr lang="es-ES" sz="1800" dirty="0" smtClean="0">
              <a:latin typeface="Verdana"/>
              <a:cs typeface="Verdana"/>
            </a:endParaRPr>
          </a:p>
          <a:p>
            <a:pPr marL="423545" marR="232410" indent="-285750" algn="just">
              <a:lnSpc>
                <a:spcPct val="149100"/>
              </a:lnSpc>
              <a:spcBef>
                <a:spcPts val="434"/>
              </a:spcBef>
              <a:buFont typeface="Arial" panose="020B0604020202020204" pitchFamily="34" charset="0"/>
              <a:buChar char="•"/>
            </a:pPr>
            <a:r>
              <a:rPr lang="es-ES" sz="1800" b="1" dirty="0" smtClean="0">
                <a:solidFill>
                  <a:srgbClr val="CD0000"/>
                </a:solidFill>
                <a:latin typeface="Verdana"/>
                <a:cs typeface="Verdana"/>
                <a:hlinkClick r:id="rId3"/>
              </a:rPr>
              <a:t>IEEE</a:t>
            </a:r>
            <a:r>
              <a:rPr lang="es-ES" sz="1800" b="1" spc="135" dirty="0" smtClean="0">
                <a:solidFill>
                  <a:srgbClr val="CD0000"/>
                </a:solidFill>
                <a:latin typeface="Verdana"/>
                <a:cs typeface="Verdana"/>
                <a:hlinkClick r:id="rId3"/>
              </a:rPr>
              <a:t> </a:t>
            </a:r>
            <a:r>
              <a:rPr lang="es-ES" sz="1800" b="1" dirty="0" smtClean="0">
                <a:solidFill>
                  <a:srgbClr val="CD0000"/>
                </a:solidFill>
                <a:latin typeface="Verdana"/>
                <a:cs typeface="Verdana"/>
                <a:hlinkClick r:id="rId3"/>
              </a:rPr>
              <a:t>C37.230:</a:t>
            </a:r>
            <a:r>
              <a:rPr lang="es-ES" sz="1800" b="1" spc="140" dirty="0" smtClean="0">
                <a:solidFill>
                  <a:srgbClr val="CD0000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este</a:t>
            </a:r>
            <a:r>
              <a:rPr lang="es-ES" sz="1800" spc="18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estándar</a:t>
            </a:r>
            <a:r>
              <a:rPr lang="es-ES" sz="1800" spc="17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IEEE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aborda</a:t>
            </a:r>
            <a:r>
              <a:rPr lang="es-ES" sz="1800" spc="1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las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especificaciones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para</a:t>
            </a:r>
            <a:r>
              <a:rPr lang="es-ES" sz="1800" spc="17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relés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25" dirty="0" smtClean="0">
                <a:solidFill>
                  <a:srgbClr val="212121"/>
                </a:solidFill>
                <a:latin typeface="Verdana"/>
                <a:cs typeface="Verdana"/>
              </a:rPr>
              <a:t>de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protección</a:t>
            </a:r>
            <a:r>
              <a:rPr lang="es-ES" sz="1800" spc="14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utilizados</a:t>
            </a:r>
            <a:r>
              <a:rPr lang="es-ES" sz="1800" spc="15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en</a:t>
            </a:r>
            <a:r>
              <a:rPr lang="es-ES" sz="1800" spc="14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sistemas</a:t>
            </a:r>
            <a:r>
              <a:rPr lang="es-ES" sz="1800" spc="15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21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energía</a:t>
            </a:r>
            <a:r>
              <a:rPr lang="es-ES" sz="1800" spc="19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eléctrica.</a:t>
            </a:r>
            <a:r>
              <a:rPr lang="es-ES" sz="1800" spc="21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Incorpora</a:t>
            </a:r>
            <a:r>
              <a:rPr lang="es-ES" sz="1800" spc="20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lineamientos</a:t>
            </a:r>
            <a:r>
              <a:rPr lang="es-ES" sz="1800" spc="15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25" dirty="0" smtClean="0">
                <a:solidFill>
                  <a:srgbClr val="212121"/>
                </a:solidFill>
                <a:latin typeface="Verdana"/>
                <a:cs typeface="Verdana"/>
              </a:rPr>
              <a:t>del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plan</a:t>
            </a:r>
            <a:r>
              <a:rPr lang="es-ES" sz="1800" spc="6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1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protección</a:t>
            </a:r>
            <a:r>
              <a:rPr lang="es-ES" sz="1800" spc="6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14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barras.</a:t>
            </a:r>
            <a:endParaRPr lang="es-ES" sz="1800" dirty="0" smtClean="0">
              <a:latin typeface="Verdana"/>
              <a:cs typeface="Verdana"/>
            </a:endParaRPr>
          </a:p>
          <a:p>
            <a:pPr marL="423545" marR="34290" indent="-285750" algn="just">
              <a:lnSpc>
                <a:spcPct val="151500"/>
              </a:lnSpc>
              <a:spcBef>
                <a:spcPts val="470"/>
              </a:spcBef>
              <a:buFont typeface="Arial" panose="020B0604020202020204" pitchFamily="34" charset="0"/>
              <a:buChar char="•"/>
            </a:pPr>
            <a:r>
              <a:rPr lang="es-ES" sz="1800" b="1" dirty="0" smtClean="0">
                <a:solidFill>
                  <a:srgbClr val="CD0000"/>
                </a:solidFill>
                <a:latin typeface="Verdana"/>
                <a:cs typeface="Verdana"/>
                <a:hlinkClick r:id="rId4"/>
              </a:rPr>
              <a:t>IEEE</a:t>
            </a:r>
            <a:r>
              <a:rPr lang="es-ES" sz="1800" b="1" spc="130" dirty="0" smtClean="0">
                <a:solidFill>
                  <a:srgbClr val="CD0000"/>
                </a:solidFill>
                <a:latin typeface="Verdana"/>
                <a:cs typeface="Verdana"/>
                <a:hlinkClick r:id="rId4"/>
              </a:rPr>
              <a:t> </a:t>
            </a:r>
            <a:r>
              <a:rPr lang="es-ES" sz="1800" b="1" dirty="0" smtClean="0">
                <a:solidFill>
                  <a:srgbClr val="CD0000"/>
                </a:solidFill>
                <a:latin typeface="Verdana"/>
                <a:cs typeface="Verdana"/>
                <a:hlinkClick r:id="rId4"/>
              </a:rPr>
              <a:t>C37.234-2009:</a:t>
            </a:r>
            <a:r>
              <a:rPr lang="es-ES" sz="1800" b="1" spc="135" dirty="0" smtClean="0">
                <a:solidFill>
                  <a:srgbClr val="CD0000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Un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estándar</a:t>
            </a:r>
            <a:r>
              <a:rPr lang="es-ES" sz="1800" spc="16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IEEE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específica</a:t>
            </a:r>
            <a:r>
              <a:rPr lang="es-ES" sz="1800" spc="15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que</a:t>
            </a:r>
            <a:r>
              <a:rPr lang="es-ES" sz="1800" spc="1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aborda</a:t>
            </a:r>
            <a:r>
              <a:rPr lang="es-ES" sz="1800" spc="16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relés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7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protección</a:t>
            </a:r>
            <a:r>
              <a:rPr lang="es-ES" sz="1800" spc="12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50" dirty="0" smtClean="0">
                <a:solidFill>
                  <a:srgbClr val="212121"/>
                </a:solidFill>
                <a:latin typeface="Verdana"/>
                <a:cs typeface="Verdana"/>
              </a:rPr>
              <a:t>y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métodos</a:t>
            </a:r>
            <a:r>
              <a:rPr lang="es-ES" sz="1800" spc="7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protección</a:t>
            </a:r>
            <a:r>
              <a:rPr lang="es-ES" sz="1800" spc="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línea</a:t>
            </a:r>
            <a:r>
              <a:rPr lang="es-ES" sz="1800" spc="114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y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20" dirty="0" smtClean="0">
                <a:solidFill>
                  <a:srgbClr val="212121"/>
                </a:solidFill>
                <a:latin typeface="Verdana"/>
                <a:cs typeface="Verdana"/>
              </a:rPr>
              <a:t>barra.</a:t>
            </a:r>
            <a:endParaRPr lang="es-ES" sz="1800" dirty="0" smtClean="0">
              <a:latin typeface="Verdana"/>
              <a:cs typeface="Verdana"/>
            </a:endParaRPr>
          </a:p>
          <a:p>
            <a:pPr marL="423545" marR="5080" indent="-285750" algn="just">
              <a:lnSpc>
                <a:spcPct val="151500"/>
              </a:lnSpc>
              <a:spcBef>
                <a:spcPts val="409"/>
              </a:spcBef>
              <a:buFont typeface="Arial" panose="020B0604020202020204" pitchFamily="34" charset="0"/>
              <a:buChar char="•"/>
            </a:pPr>
            <a:r>
              <a:rPr lang="es-ES" sz="1800" b="1" dirty="0" smtClean="0">
                <a:solidFill>
                  <a:srgbClr val="CD0000"/>
                </a:solidFill>
                <a:latin typeface="Verdana"/>
                <a:cs typeface="Verdana"/>
                <a:hlinkClick r:id="rId5"/>
              </a:rPr>
              <a:t>ANSI/IEEE</a:t>
            </a:r>
            <a:r>
              <a:rPr lang="es-ES" sz="1800" b="1" spc="140" dirty="0" smtClean="0">
                <a:solidFill>
                  <a:srgbClr val="CD0000"/>
                </a:solidFill>
                <a:latin typeface="Verdana"/>
                <a:cs typeface="Verdana"/>
                <a:hlinkClick r:id="rId5"/>
              </a:rPr>
              <a:t> </a:t>
            </a:r>
            <a:r>
              <a:rPr lang="es-ES" sz="1800" b="1" dirty="0" smtClean="0">
                <a:solidFill>
                  <a:srgbClr val="CD0000"/>
                </a:solidFill>
                <a:latin typeface="Verdana"/>
                <a:cs typeface="Verdana"/>
                <a:hlinkClick r:id="rId5"/>
              </a:rPr>
              <a:t>C37.234:</a:t>
            </a:r>
            <a:r>
              <a:rPr lang="es-ES" sz="1800" b="1" spc="140" dirty="0" smtClean="0">
                <a:solidFill>
                  <a:srgbClr val="CD0000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Esta</a:t>
            </a:r>
            <a:r>
              <a:rPr lang="es-ES" sz="1800" spc="1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norma</a:t>
            </a:r>
            <a:r>
              <a:rPr lang="es-ES" sz="1800" spc="17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especifica</a:t>
            </a:r>
            <a:r>
              <a:rPr lang="es-ES" sz="1800" spc="1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relés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8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protección</a:t>
            </a:r>
            <a:r>
              <a:rPr lang="es-ES" sz="1800" spc="12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para</a:t>
            </a:r>
            <a:r>
              <a:rPr lang="es-ES" sz="1800" spc="17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sistemas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industriales</a:t>
            </a:r>
            <a:r>
              <a:rPr lang="es-ES" sz="1800" spc="8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y</a:t>
            </a:r>
            <a:r>
              <a:rPr lang="es-ES" sz="1800" spc="14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4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servicios</a:t>
            </a:r>
            <a:r>
              <a:rPr lang="es-ES" sz="1800" spc="8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públicos.</a:t>
            </a:r>
            <a:r>
              <a:rPr lang="es-ES" sz="1800" spc="15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Aborda</a:t>
            </a:r>
            <a:r>
              <a:rPr lang="es-ES" sz="1800" spc="13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la</a:t>
            </a:r>
            <a:r>
              <a:rPr lang="es-ES" sz="1800" spc="13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protección</a:t>
            </a:r>
            <a:r>
              <a:rPr lang="es-ES" sz="1800" spc="8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4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barras</a:t>
            </a:r>
            <a:r>
              <a:rPr lang="es-ES" sz="1800" spc="8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en</a:t>
            </a:r>
            <a:r>
              <a:rPr lang="es-ES" sz="1800" spc="9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subestaciones.</a:t>
            </a:r>
            <a:endParaRPr lang="es-ES" sz="1800" dirty="0" smtClean="0">
              <a:latin typeface="Verdana"/>
              <a:cs typeface="Verdana"/>
            </a:endParaRPr>
          </a:p>
          <a:p>
            <a:pPr marL="423545" marR="577850" indent="-285750" algn="just">
              <a:lnSpc>
                <a:spcPct val="151500"/>
              </a:lnSpc>
              <a:spcBef>
                <a:spcPts val="414"/>
              </a:spcBef>
              <a:buFont typeface="Arial" panose="020B0604020202020204" pitchFamily="34" charset="0"/>
              <a:buChar char="•"/>
            </a:pPr>
            <a:r>
              <a:rPr lang="es-ES" sz="1800" b="1" spc="10" dirty="0" smtClean="0">
                <a:solidFill>
                  <a:srgbClr val="CD0000"/>
                </a:solidFill>
                <a:latin typeface="Verdana"/>
                <a:cs typeface="Verdana"/>
                <a:hlinkClick r:id="rId6"/>
              </a:rPr>
              <a:t>IEC</a:t>
            </a:r>
            <a:r>
              <a:rPr lang="es-ES" sz="1800" b="1" spc="100" dirty="0" smtClean="0">
                <a:solidFill>
                  <a:srgbClr val="CD0000"/>
                </a:solidFill>
                <a:latin typeface="Verdana"/>
                <a:cs typeface="Verdana"/>
                <a:hlinkClick r:id="rId6"/>
              </a:rPr>
              <a:t> </a:t>
            </a:r>
            <a:r>
              <a:rPr lang="es-ES" sz="1800" b="1" spc="10" dirty="0" smtClean="0">
                <a:solidFill>
                  <a:srgbClr val="CD0000"/>
                </a:solidFill>
                <a:latin typeface="Verdana"/>
                <a:cs typeface="Verdana"/>
                <a:hlinkClick r:id="rId6"/>
              </a:rPr>
              <a:t>61869:</a:t>
            </a:r>
            <a:r>
              <a:rPr lang="es-ES" sz="1800" b="1" spc="85" dirty="0" smtClean="0">
                <a:solidFill>
                  <a:srgbClr val="CD0000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esta</a:t>
            </a:r>
            <a:r>
              <a:rPr lang="es-ES" sz="1800" spc="10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norma</a:t>
            </a:r>
            <a:r>
              <a:rPr lang="es-ES" sz="1800" spc="11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describe</a:t>
            </a:r>
            <a:r>
              <a:rPr lang="es-ES" sz="1800" spc="11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los</a:t>
            </a:r>
            <a:r>
              <a:rPr lang="es-ES" sz="1800" spc="6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transformadores</a:t>
            </a:r>
            <a:r>
              <a:rPr lang="es-ES" sz="1800" spc="6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14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instrumentos,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particularmente</a:t>
            </a:r>
            <a:r>
              <a:rPr lang="es-ES" sz="1800" spc="13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los</a:t>
            </a:r>
            <a:r>
              <a:rPr lang="es-ES" sz="1800" spc="8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transformadores</a:t>
            </a:r>
            <a:r>
              <a:rPr lang="es-ES" sz="1800" spc="8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3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corriente</a:t>
            </a:r>
            <a:r>
              <a:rPr lang="es-ES" sz="1800" spc="13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utilizados</a:t>
            </a:r>
            <a:r>
              <a:rPr lang="es-ES" sz="1800" spc="8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en</a:t>
            </a:r>
            <a:r>
              <a:rPr lang="es-ES" sz="1800" spc="8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10" dirty="0" smtClean="0">
                <a:solidFill>
                  <a:srgbClr val="212121"/>
                </a:solidFill>
                <a:latin typeface="Verdana"/>
                <a:cs typeface="Verdana"/>
              </a:rPr>
              <a:t>esquemas</a:t>
            </a:r>
            <a:r>
              <a:rPr lang="es-ES" sz="1800" spc="85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spc="-25" dirty="0" smtClean="0">
                <a:solidFill>
                  <a:srgbClr val="212121"/>
                </a:solidFill>
                <a:latin typeface="Verdana"/>
                <a:cs typeface="Verdana"/>
              </a:rPr>
              <a:t>de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protección</a:t>
            </a:r>
            <a:r>
              <a:rPr lang="es-ES" sz="1800" spc="114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de</a:t>
            </a:r>
            <a:r>
              <a:rPr lang="es-ES" sz="1800" spc="170" dirty="0" smtClean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lang="es-ES" sz="1800" dirty="0" smtClean="0">
                <a:solidFill>
                  <a:srgbClr val="212121"/>
                </a:solidFill>
                <a:latin typeface="Verdana"/>
                <a:cs typeface="Verdana"/>
              </a:rPr>
              <a:t>barras</a:t>
            </a:r>
            <a:r>
              <a:rPr lang="es-ES" sz="1800" spc="-10" dirty="0" smtClean="0">
                <a:solidFill>
                  <a:srgbClr val="212121"/>
                </a:solidFill>
                <a:latin typeface="Verdana"/>
                <a:cs typeface="Verdana"/>
              </a:rPr>
              <a:t>.</a:t>
            </a:r>
          </a:p>
          <a:p>
            <a:pPr>
              <a:spcBef>
                <a:spcPts val="415"/>
              </a:spcBef>
            </a:pPr>
            <a:endParaRPr lang="es-ES" sz="800" dirty="0" smtClean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0966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532</TotalTime>
  <Words>2589</Words>
  <Application>Microsoft Office PowerPoint</Application>
  <PresentationFormat>Personalizado</PresentationFormat>
  <Paragraphs>167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7" baseType="lpstr">
      <vt:lpstr>Arial</vt:lpstr>
      <vt:lpstr>Arial MT</vt:lpstr>
      <vt:lpstr>Calibri</vt:lpstr>
      <vt:lpstr>Roboto</vt:lpstr>
      <vt:lpstr>Tahoma</vt:lpstr>
      <vt:lpstr>Times New Roman</vt:lpstr>
      <vt:lpstr>Verdana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35</cp:revision>
  <dcterms:created xsi:type="dcterms:W3CDTF">2024-01-04T20:44:38Z</dcterms:created>
  <dcterms:modified xsi:type="dcterms:W3CDTF">2024-01-05T05:37:23Z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2024-01-04T00:00:00Z</vt:filetime>
  </property>
  <property fmtid="{D5CDD505-2E9C-101B-9397-08002B2CF9AE}" pid="3" name="Creator">
    <vt:lpwstr>Mozilla/5.0 (Windows NT 10.0; Win64; x64) AppleWebKit/537.36 (KHTML, like Gecko) Chrome/120.0.0.0 Safari/537.36</vt:lpwstr>
  </property>
  <property fmtid="{D5CDD505-2E9C-101B-9397-08002B2CF9AE}" pid="4" name="LastSaved">
    <vt:filetime>2024-01-04T00:00:00Z</vt:filetime>
  </property>
  <property fmtid="{D5CDD505-2E9C-101B-9397-08002B2CF9AE}" pid="5" name="Producer">
    <vt:lpwstr>Skia/PDF m120</vt:lpwstr>
  </property>
</Properties>
</file>